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0"/>
  </p:notesMasterIdLst>
  <p:sldIdLst>
    <p:sldId id="302" r:id="rId2"/>
    <p:sldId id="300" r:id="rId3"/>
    <p:sldId id="280" r:id="rId4"/>
    <p:sldId id="287" r:id="rId5"/>
    <p:sldId id="294" r:id="rId6"/>
    <p:sldId id="303" r:id="rId7"/>
    <p:sldId id="305" r:id="rId8"/>
    <p:sldId id="275" r:id="rId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3" autoAdjust="0"/>
    <p:restoredTop sz="95139"/>
  </p:normalViewPr>
  <p:slideViewPr>
    <p:cSldViewPr>
      <p:cViewPr varScale="1">
        <p:scale>
          <a:sx n="93" d="100"/>
          <a:sy n="93" d="100"/>
        </p:scale>
        <p:origin x="216" y="21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4/24/19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FE245-87DC-DF4E-9511-30F25A43DB6E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A6A2E-ECA2-054D-82C1-6CE5497D5BF6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7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0159-CA24-A145-9E1F-A57AD02D1B56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62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7A4E-86B1-F94D-A1E6-12D7B48E2629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8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A7EA9-A8E2-EA40-8C03-BFD383008EC3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4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BC54-034D-3D40-9AE3-7FC6B05E4D8B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4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63A50-72DD-B646-A27A-C8A81582C80E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89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CE6C6-2F31-3943-AD60-B58D97EC7E6C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0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ECF7-6438-5148-B624-C32C8E80F794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0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1F880-01FF-934B-9949-69871EAC8DBA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9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DB5BB-C1CD-6A4D-8AC7-22FC75DA4B39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21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286D1-9542-DF46-9C51-4AE6BFFC24C8}" type="datetime1">
              <a:rPr lang="en-AU" smtClean="0"/>
              <a:t>24/4/19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Copyright - IRM Systems        irmsystems.com.au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7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irmsystems.com.au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00200"/>
            <a:ext cx="12188825" cy="41381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5538158" y="1621767"/>
            <a:ext cx="6659593" cy="4123426"/>
          </a:xfrm>
          <a:custGeom>
            <a:avLst/>
            <a:gdLst>
              <a:gd name="connsiteX0" fmla="*/ 366909 w 7495504"/>
              <a:gd name="connsiteY0" fmla="*/ 3457306 h 4546443"/>
              <a:gd name="connsiteX1" fmla="*/ 1229551 w 7495504"/>
              <a:gd name="connsiteY1" fmla="*/ 4268189 h 4546443"/>
              <a:gd name="connsiteX2" fmla="*/ 7026502 w 7495504"/>
              <a:gd name="connsiteY2" fmla="*/ 4268189 h 4546443"/>
              <a:gd name="connsiteX3" fmla="*/ 7009249 w 7495504"/>
              <a:gd name="connsiteY3" fmla="*/ 955646 h 4546443"/>
              <a:gd name="connsiteX4" fmla="*/ 5870562 w 7495504"/>
              <a:gd name="connsiteY4" fmla="*/ 144763 h 4546443"/>
              <a:gd name="connsiteX5" fmla="*/ 366909 w 7495504"/>
              <a:gd name="connsiteY5" fmla="*/ 3457306 h 4546443"/>
              <a:gd name="connsiteX0" fmla="*/ 366909 w 7495504"/>
              <a:gd name="connsiteY0" fmla="*/ 3457306 h 4546443"/>
              <a:gd name="connsiteX1" fmla="*/ 1229551 w 7495504"/>
              <a:gd name="connsiteY1" fmla="*/ 4268189 h 4546443"/>
              <a:gd name="connsiteX2" fmla="*/ 7026502 w 7495504"/>
              <a:gd name="connsiteY2" fmla="*/ 4268189 h 4546443"/>
              <a:gd name="connsiteX3" fmla="*/ 7009249 w 7495504"/>
              <a:gd name="connsiteY3" fmla="*/ 955646 h 4546443"/>
              <a:gd name="connsiteX4" fmla="*/ 5870562 w 7495504"/>
              <a:gd name="connsiteY4" fmla="*/ 144763 h 4546443"/>
              <a:gd name="connsiteX5" fmla="*/ 366909 w 7495504"/>
              <a:gd name="connsiteY5" fmla="*/ 3457306 h 4546443"/>
              <a:gd name="connsiteX0" fmla="*/ 0 w 7128595"/>
              <a:gd name="connsiteY0" fmla="*/ 3457306 h 4546443"/>
              <a:gd name="connsiteX1" fmla="*/ 862642 w 7128595"/>
              <a:gd name="connsiteY1" fmla="*/ 4268189 h 4546443"/>
              <a:gd name="connsiteX2" fmla="*/ 6659593 w 7128595"/>
              <a:gd name="connsiteY2" fmla="*/ 4268189 h 4546443"/>
              <a:gd name="connsiteX3" fmla="*/ 6642340 w 7128595"/>
              <a:gd name="connsiteY3" fmla="*/ 955646 h 4546443"/>
              <a:gd name="connsiteX4" fmla="*/ 5503653 w 7128595"/>
              <a:gd name="connsiteY4" fmla="*/ 144763 h 4546443"/>
              <a:gd name="connsiteX5" fmla="*/ 0 w 7128595"/>
              <a:gd name="connsiteY5" fmla="*/ 3457306 h 4546443"/>
              <a:gd name="connsiteX0" fmla="*/ 0 w 7128595"/>
              <a:gd name="connsiteY0" fmla="*/ 3457306 h 4268189"/>
              <a:gd name="connsiteX1" fmla="*/ 862642 w 7128595"/>
              <a:gd name="connsiteY1" fmla="*/ 4268189 h 4268189"/>
              <a:gd name="connsiteX2" fmla="*/ 6659593 w 7128595"/>
              <a:gd name="connsiteY2" fmla="*/ 4268189 h 4268189"/>
              <a:gd name="connsiteX3" fmla="*/ 6642340 w 7128595"/>
              <a:gd name="connsiteY3" fmla="*/ 955646 h 4268189"/>
              <a:gd name="connsiteX4" fmla="*/ 5503653 w 7128595"/>
              <a:gd name="connsiteY4" fmla="*/ 144763 h 4268189"/>
              <a:gd name="connsiteX5" fmla="*/ 0 w 7128595"/>
              <a:gd name="connsiteY5" fmla="*/ 3457306 h 4268189"/>
              <a:gd name="connsiteX0" fmla="*/ 0 w 7128595"/>
              <a:gd name="connsiteY0" fmla="*/ 3312543 h 4123426"/>
              <a:gd name="connsiteX1" fmla="*/ 862642 w 7128595"/>
              <a:gd name="connsiteY1" fmla="*/ 4123426 h 4123426"/>
              <a:gd name="connsiteX2" fmla="*/ 6659593 w 7128595"/>
              <a:gd name="connsiteY2" fmla="*/ 4123426 h 4123426"/>
              <a:gd name="connsiteX3" fmla="*/ 6642340 w 7128595"/>
              <a:gd name="connsiteY3" fmla="*/ 810883 h 4123426"/>
              <a:gd name="connsiteX4" fmla="*/ 5503653 w 7128595"/>
              <a:gd name="connsiteY4" fmla="*/ 0 h 4123426"/>
              <a:gd name="connsiteX5" fmla="*/ 0 w 7128595"/>
              <a:gd name="connsiteY5" fmla="*/ 3312543 h 4123426"/>
              <a:gd name="connsiteX0" fmla="*/ 0 w 6659593"/>
              <a:gd name="connsiteY0" fmla="*/ 3312543 h 4123426"/>
              <a:gd name="connsiteX1" fmla="*/ 862642 w 6659593"/>
              <a:gd name="connsiteY1" fmla="*/ 4123426 h 4123426"/>
              <a:gd name="connsiteX2" fmla="*/ 6659593 w 6659593"/>
              <a:gd name="connsiteY2" fmla="*/ 4123426 h 4123426"/>
              <a:gd name="connsiteX3" fmla="*/ 6642340 w 6659593"/>
              <a:gd name="connsiteY3" fmla="*/ 810883 h 4123426"/>
              <a:gd name="connsiteX4" fmla="*/ 5503653 w 6659593"/>
              <a:gd name="connsiteY4" fmla="*/ 0 h 4123426"/>
              <a:gd name="connsiteX5" fmla="*/ 0 w 6659593"/>
              <a:gd name="connsiteY5" fmla="*/ 3312543 h 4123426"/>
              <a:gd name="connsiteX0" fmla="*/ 0 w 7088996"/>
              <a:gd name="connsiteY0" fmla="*/ 3373894 h 4396922"/>
              <a:gd name="connsiteX1" fmla="*/ 862642 w 7088996"/>
              <a:gd name="connsiteY1" fmla="*/ 4184777 h 4396922"/>
              <a:gd name="connsiteX2" fmla="*/ 6659593 w 7088996"/>
              <a:gd name="connsiteY2" fmla="*/ 4184777 h 4396922"/>
              <a:gd name="connsiteX3" fmla="*/ 6659593 w 7088996"/>
              <a:gd name="connsiteY3" fmla="*/ 1320807 h 4396922"/>
              <a:gd name="connsiteX4" fmla="*/ 5503653 w 7088996"/>
              <a:gd name="connsiteY4" fmla="*/ 61351 h 4396922"/>
              <a:gd name="connsiteX5" fmla="*/ 0 w 7088996"/>
              <a:gd name="connsiteY5" fmla="*/ 3373894 h 4396922"/>
              <a:gd name="connsiteX0" fmla="*/ 0 w 7088996"/>
              <a:gd name="connsiteY0" fmla="*/ 3312543 h 4335571"/>
              <a:gd name="connsiteX1" fmla="*/ 862642 w 7088996"/>
              <a:gd name="connsiteY1" fmla="*/ 4123426 h 4335571"/>
              <a:gd name="connsiteX2" fmla="*/ 6659593 w 7088996"/>
              <a:gd name="connsiteY2" fmla="*/ 4123426 h 4335571"/>
              <a:gd name="connsiteX3" fmla="*/ 6659593 w 7088996"/>
              <a:gd name="connsiteY3" fmla="*/ 1259456 h 4335571"/>
              <a:gd name="connsiteX4" fmla="*/ 5503653 w 7088996"/>
              <a:gd name="connsiteY4" fmla="*/ 0 h 4335571"/>
              <a:gd name="connsiteX5" fmla="*/ 0 w 7088996"/>
              <a:gd name="connsiteY5" fmla="*/ 3312543 h 4335571"/>
              <a:gd name="connsiteX0" fmla="*/ 0 w 6659593"/>
              <a:gd name="connsiteY0" fmla="*/ 3312543 h 4335571"/>
              <a:gd name="connsiteX1" fmla="*/ 862642 w 6659593"/>
              <a:gd name="connsiteY1" fmla="*/ 4123426 h 4335571"/>
              <a:gd name="connsiteX2" fmla="*/ 6659593 w 6659593"/>
              <a:gd name="connsiteY2" fmla="*/ 4123426 h 4335571"/>
              <a:gd name="connsiteX3" fmla="*/ 6659593 w 6659593"/>
              <a:gd name="connsiteY3" fmla="*/ 1259456 h 4335571"/>
              <a:gd name="connsiteX4" fmla="*/ 5503653 w 6659593"/>
              <a:gd name="connsiteY4" fmla="*/ 0 h 4335571"/>
              <a:gd name="connsiteX5" fmla="*/ 0 w 6659593"/>
              <a:gd name="connsiteY5" fmla="*/ 3312543 h 4335571"/>
              <a:gd name="connsiteX0" fmla="*/ 0 w 6659593"/>
              <a:gd name="connsiteY0" fmla="*/ 3312543 h 4123426"/>
              <a:gd name="connsiteX1" fmla="*/ 862642 w 6659593"/>
              <a:gd name="connsiteY1" fmla="*/ 4123426 h 4123426"/>
              <a:gd name="connsiteX2" fmla="*/ 6659593 w 6659593"/>
              <a:gd name="connsiteY2" fmla="*/ 4123426 h 4123426"/>
              <a:gd name="connsiteX3" fmla="*/ 6659593 w 6659593"/>
              <a:gd name="connsiteY3" fmla="*/ 1259456 h 4123426"/>
              <a:gd name="connsiteX4" fmla="*/ 5503653 w 6659593"/>
              <a:gd name="connsiteY4" fmla="*/ 0 h 4123426"/>
              <a:gd name="connsiteX5" fmla="*/ 0 w 6659593"/>
              <a:gd name="connsiteY5" fmla="*/ 3312543 h 4123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9593" h="4123426">
                <a:moveTo>
                  <a:pt x="0" y="3312543"/>
                </a:moveTo>
                <a:lnTo>
                  <a:pt x="862642" y="4123426"/>
                </a:lnTo>
                <a:lnTo>
                  <a:pt x="6659593" y="4123426"/>
                </a:lnTo>
                <a:lnTo>
                  <a:pt x="6659593" y="1259456"/>
                </a:lnTo>
                <a:lnTo>
                  <a:pt x="5503653" y="0"/>
                </a:lnTo>
                <a:cubicBezTo>
                  <a:pt x="4393721" y="342181"/>
                  <a:pt x="1834551" y="2208362"/>
                  <a:pt x="0" y="3312543"/>
                </a:cubicBezTo>
                <a:close/>
              </a:path>
            </a:pathLst>
          </a:custGeom>
          <a:solidFill>
            <a:schemeClr val="tx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I Show the External ISO Auditor?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065D09C-0B73-E84A-A627-865FDEAA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1</a:t>
            </a:fld>
            <a:endParaRPr lang="en-US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5561011" y="1600200"/>
            <a:ext cx="5486401" cy="4138115"/>
            <a:chOff x="3732212" y="1908867"/>
            <a:chExt cx="3419706" cy="2579313"/>
          </a:xfrm>
        </p:grpSpPr>
        <p:grpSp>
          <p:nvGrpSpPr>
            <p:cNvPr id="107" name="Group 106"/>
            <p:cNvGrpSpPr/>
            <p:nvPr/>
          </p:nvGrpSpPr>
          <p:grpSpPr>
            <a:xfrm>
              <a:off x="4661027" y="3962401"/>
              <a:ext cx="1524000" cy="525779"/>
              <a:chOff x="4661027" y="3962401"/>
              <a:chExt cx="1524000" cy="525779"/>
            </a:xfrm>
          </p:grpSpPr>
          <p:sp>
            <p:nvSpPr>
              <p:cNvPr id="110" name="Freeform 109"/>
              <p:cNvSpPr/>
              <p:nvPr/>
            </p:nvSpPr>
            <p:spPr>
              <a:xfrm>
                <a:off x="5003189" y="3962401"/>
                <a:ext cx="839677" cy="457200"/>
              </a:xfrm>
              <a:custGeom>
                <a:avLst/>
                <a:gdLst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600200 w 1600200"/>
                  <a:gd name="connsiteY2" fmla="*/ 914400 h 914400"/>
                  <a:gd name="connsiteX3" fmla="*/ 0 w 1600200"/>
                  <a:gd name="connsiteY3" fmla="*/ 914400 h 914400"/>
                  <a:gd name="connsiteX4" fmla="*/ 0 w 1600200"/>
                  <a:gd name="connsiteY4" fmla="*/ 0 h 914400"/>
                  <a:gd name="connsiteX0" fmla="*/ 3325 w 1603525"/>
                  <a:gd name="connsiteY0" fmla="*/ 0 h 914400"/>
                  <a:gd name="connsiteX1" fmla="*/ 1603525 w 1603525"/>
                  <a:gd name="connsiteY1" fmla="*/ 0 h 914400"/>
                  <a:gd name="connsiteX2" fmla="*/ 1603525 w 1603525"/>
                  <a:gd name="connsiteY2" fmla="*/ 914400 h 914400"/>
                  <a:gd name="connsiteX3" fmla="*/ 3325 w 1603525"/>
                  <a:gd name="connsiteY3" fmla="*/ 914400 h 914400"/>
                  <a:gd name="connsiteX4" fmla="*/ 0 w 1603525"/>
                  <a:gd name="connsiteY4" fmla="*/ 441406 h 914400"/>
                  <a:gd name="connsiteX5" fmla="*/ 3325 w 1603525"/>
                  <a:gd name="connsiteY5" fmla="*/ 0 h 914400"/>
                  <a:gd name="connsiteX0" fmla="*/ 1108 w 1601308"/>
                  <a:gd name="connsiteY0" fmla="*/ 0 h 914400"/>
                  <a:gd name="connsiteX1" fmla="*/ 1601308 w 1601308"/>
                  <a:gd name="connsiteY1" fmla="*/ 0 h 914400"/>
                  <a:gd name="connsiteX2" fmla="*/ 1601308 w 1601308"/>
                  <a:gd name="connsiteY2" fmla="*/ 914400 h 914400"/>
                  <a:gd name="connsiteX3" fmla="*/ 1108 w 1601308"/>
                  <a:gd name="connsiteY3" fmla="*/ 914400 h 914400"/>
                  <a:gd name="connsiteX4" fmla="*/ 150183 w 1601308"/>
                  <a:gd name="connsiteY4" fmla="*/ 441406 h 914400"/>
                  <a:gd name="connsiteX5" fmla="*/ 1108 w 1601308"/>
                  <a:gd name="connsiteY5" fmla="*/ 0 h 914400"/>
                  <a:gd name="connsiteX0" fmla="*/ 1108 w 1601308"/>
                  <a:gd name="connsiteY0" fmla="*/ 0 h 914400"/>
                  <a:gd name="connsiteX1" fmla="*/ 1601308 w 1601308"/>
                  <a:gd name="connsiteY1" fmla="*/ 0 h 914400"/>
                  <a:gd name="connsiteX2" fmla="*/ 1601308 w 1601308"/>
                  <a:gd name="connsiteY2" fmla="*/ 914400 h 914400"/>
                  <a:gd name="connsiteX3" fmla="*/ 1108 w 1601308"/>
                  <a:gd name="connsiteY3" fmla="*/ 914400 h 914400"/>
                  <a:gd name="connsiteX4" fmla="*/ 73983 w 1601308"/>
                  <a:gd name="connsiteY4" fmla="*/ 441406 h 914400"/>
                  <a:gd name="connsiteX5" fmla="*/ 1108 w 1601308"/>
                  <a:gd name="connsiteY5" fmla="*/ 0 h 914400"/>
                  <a:gd name="connsiteX0" fmla="*/ 1108 w 1601308"/>
                  <a:gd name="connsiteY0" fmla="*/ 0 h 914400"/>
                  <a:gd name="connsiteX1" fmla="*/ 1601308 w 1601308"/>
                  <a:gd name="connsiteY1" fmla="*/ 0 h 914400"/>
                  <a:gd name="connsiteX2" fmla="*/ 1601308 w 1601308"/>
                  <a:gd name="connsiteY2" fmla="*/ 914400 h 914400"/>
                  <a:gd name="connsiteX3" fmla="*/ 1108 w 1601308"/>
                  <a:gd name="connsiteY3" fmla="*/ 914400 h 914400"/>
                  <a:gd name="connsiteX4" fmla="*/ 73983 w 1601308"/>
                  <a:gd name="connsiteY4" fmla="*/ 441406 h 914400"/>
                  <a:gd name="connsiteX5" fmla="*/ 1108 w 1601308"/>
                  <a:gd name="connsiteY5" fmla="*/ 0 h 914400"/>
                  <a:gd name="connsiteX0" fmla="*/ 1108 w 1601308"/>
                  <a:gd name="connsiteY0" fmla="*/ 0 h 914400"/>
                  <a:gd name="connsiteX1" fmla="*/ 1601308 w 1601308"/>
                  <a:gd name="connsiteY1" fmla="*/ 0 h 914400"/>
                  <a:gd name="connsiteX2" fmla="*/ 1601308 w 1601308"/>
                  <a:gd name="connsiteY2" fmla="*/ 914400 h 914400"/>
                  <a:gd name="connsiteX3" fmla="*/ 1108 w 1601308"/>
                  <a:gd name="connsiteY3" fmla="*/ 914400 h 914400"/>
                  <a:gd name="connsiteX4" fmla="*/ 73983 w 1601308"/>
                  <a:gd name="connsiteY4" fmla="*/ 441406 h 914400"/>
                  <a:gd name="connsiteX5" fmla="*/ 1108 w 1601308"/>
                  <a:gd name="connsiteY5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600200 w 1600200"/>
                  <a:gd name="connsiteY2" fmla="*/ 914400 h 914400"/>
                  <a:gd name="connsiteX3" fmla="*/ 0 w 1600200"/>
                  <a:gd name="connsiteY3" fmla="*/ 914400 h 914400"/>
                  <a:gd name="connsiteX4" fmla="*/ 72875 w 1600200"/>
                  <a:gd name="connsiteY4" fmla="*/ 441406 h 914400"/>
                  <a:gd name="connsiteX5" fmla="*/ 0 w 1600200"/>
                  <a:gd name="connsiteY5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960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1490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1490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0 w 1600200"/>
                  <a:gd name="connsiteY0" fmla="*/ 0 h 914400"/>
                  <a:gd name="connsiteX1" fmla="*/ 1600200 w 1600200"/>
                  <a:gd name="connsiteY1" fmla="*/ 0 h 914400"/>
                  <a:gd name="connsiteX2" fmla="*/ 1519844 w 1600200"/>
                  <a:gd name="connsiteY2" fmla="*/ 454706 h 914400"/>
                  <a:gd name="connsiteX3" fmla="*/ 1600200 w 1600200"/>
                  <a:gd name="connsiteY3" fmla="*/ 914400 h 914400"/>
                  <a:gd name="connsiteX4" fmla="*/ 0 w 1600200"/>
                  <a:gd name="connsiteY4" fmla="*/ 914400 h 914400"/>
                  <a:gd name="connsiteX5" fmla="*/ 72875 w 1600200"/>
                  <a:gd name="connsiteY5" fmla="*/ 441406 h 914400"/>
                  <a:gd name="connsiteX6" fmla="*/ 0 w 1600200"/>
                  <a:gd name="connsiteY6" fmla="*/ 0 h 914400"/>
                  <a:gd name="connsiteX0" fmla="*/ 266699 w 2035185"/>
                  <a:gd name="connsiteY0" fmla="*/ 443622 h 916616"/>
                  <a:gd name="connsiteX1" fmla="*/ 1794024 w 2035185"/>
                  <a:gd name="connsiteY1" fmla="*/ 2216 h 916616"/>
                  <a:gd name="connsiteX2" fmla="*/ 1713668 w 2035185"/>
                  <a:gd name="connsiteY2" fmla="*/ 456922 h 916616"/>
                  <a:gd name="connsiteX3" fmla="*/ 1794024 w 2035185"/>
                  <a:gd name="connsiteY3" fmla="*/ 916616 h 916616"/>
                  <a:gd name="connsiteX4" fmla="*/ 193824 w 2035185"/>
                  <a:gd name="connsiteY4" fmla="*/ 916616 h 916616"/>
                  <a:gd name="connsiteX5" fmla="*/ 266699 w 2035185"/>
                  <a:gd name="connsiteY5" fmla="*/ 443622 h 916616"/>
                  <a:gd name="connsiteX0" fmla="*/ 253307 w 1780633"/>
                  <a:gd name="connsiteY0" fmla="*/ 76617 h 549611"/>
                  <a:gd name="connsiteX1" fmla="*/ 1700276 w 1780633"/>
                  <a:gd name="connsiteY1" fmla="*/ 89917 h 549611"/>
                  <a:gd name="connsiteX2" fmla="*/ 1780632 w 1780633"/>
                  <a:gd name="connsiteY2" fmla="*/ 549611 h 549611"/>
                  <a:gd name="connsiteX3" fmla="*/ 180432 w 1780633"/>
                  <a:gd name="connsiteY3" fmla="*/ 549611 h 549611"/>
                  <a:gd name="connsiteX4" fmla="*/ 253307 w 1780633"/>
                  <a:gd name="connsiteY4" fmla="*/ 76617 h 549611"/>
                  <a:gd name="connsiteX0" fmla="*/ 72874 w 1600198"/>
                  <a:gd name="connsiteY0" fmla="*/ 76615 h 549609"/>
                  <a:gd name="connsiteX1" fmla="*/ 1519843 w 1600198"/>
                  <a:gd name="connsiteY1" fmla="*/ 89915 h 549609"/>
                  <a:gd name="connsiteX2" fmla="*/ 1600199 w 1600198"/>
                  <a:gd name="connsiteY2" fmla="*/ 549609 h 549609"/>
                  <a:gd name="connsiteX3" fmla="*/ -1 w 1600198"/>
                  <a:gd name="connsiteY3" fmla="*/ 549609 h 549609"/>
                  <a:gd name="connsiteX4" fmla="*/ 72874 w 1600198"/>
                  <a:gd name="connsiteY4" fmla="*/ 76615 h 549609"/>
                  <a:gd name="connsiteX0" fmla="*/ 72876 w 1600202"/>
                  <a:gd name="connsiteY0" fmla="*/ 76617 h 549611"/>
                  <a:gd name="connsiteX1" fmla="*/ 1519845 w 1600202"/>
                  <a:gd name="connsiteY1" fmla="*/ 89917 h 549611"/>
                  <a:gd name="connsiteX2" fmla="*/ 1600201 w 1600202"/>
                  <a:gd name="connsiteY2" fmla="*/ 549611 h 549611"/>
                  <a:gd name="connsiteX3" fmla="*/ 1 w 1600202"/>
                  <a:gd name="connsiteY3" fmla="*/ 549611 h 549611"/>
                  <a:gd name="connsiteX4" fmla="*/ 72876 w 1600202"/>
                  <a:gd name="connsiteY4" fmla="*/ 76617 h 549611"/>
                  <a:gd name="connsiteX0" fmla="*/ 72874 w 1600198"/>
                  <a:gd name="connsiteY0" fmla="*/ 1 h 472995"/>
                  <a:gd name="connsiteX1" fmla="*/ 1519843 w 1600198"/>
                  <a:gd name="connsiteY1" fmla="*/ 13301 h 472995"/>
                  <a:gd name="connsiteX2" fmla="*/ 1600199 w 1600198"/>
                  <a:gd name="connsiteY2" fmla="*/ 472995 h 472995"/>
                  <a:gd name="connsiteX3" fmla="*/ -1 w 1600198"/>
                  <a:gd name="connsiteY3" fmla="*/ 472995 h 472995"/>
                  <a:gd name="connsiteX4" fmla="*/ 72874 w 1600198"/>
                  <a:gd name="connsiteY4" fmla="*/ 1 h 472995"/>
                  <a:gd name="connsiteX0" fmla="*/ 148512 w 1600202"/>
                  <a:gd name="connsiteY0" fmla="*/ 15745 h 459695"/>
                  <a:gd name="connsiteX1" fmla="*/ 1519845 w 1600202"/>
                  <a:gd name="connsiteY1" fmla="*/ 1 h 459695"/>
                  <a:gd name="connsiteX2" fmla="*/ 1600201 w 1600202"/>
                  <a:gd name="connsiteY2" fmla="*/ 459695 h 459695"/>
                  <a:gd name="connsiteX3" fmla="*/ 1 w 1600202"/>
                  <a:gd name="connsiteY3" fmla="*/ 459695 h 459695"/>
                  <a:gd name="connsiteX4" fmla="*/ 148512 w 1600202"/>
                  <a:gd name="connsiteY4" fmla="*/ 15745 h 459695"/>
                  <a:gd name="connsiteX0" fmla="*/ 148510 w 1600198"/>
                  <a:gd name="connsiteY0" fmla="*/ 1221 h 445171"/>
                  <a:gd name="connsiteX1" fmla="*/ 1447235 w 1600198"/>
                  <a:gd name="connsiteY1" fmla="*/ 0 h 445171"/>
                  <a:gd name="connsiteX2" fmla="*/ 1600199 w 1600198"/>
                  <a:gd name="connsiteY2" fmla="*/ 445171 h 445171"/>
                  <a:gd name="connsiteX3" fmla="*/ -1 w 1600198"/>
                  <a:gd name="connsiteY3" fmla="*/ 445171 h 445171"/>
                  <a:gd name="connsiteX4" fmla="*/ 148510 w 1600198"/>
                  <a:gd name="connsiteY4" fmla="*/ 1221 h 445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0198" h="445171">
                    <a:moveTo>
                      <a:pt x="148510" y="1221"/>
                    </a:moveTo>
                    <a:lnTo>
                      <a:pt x="1447235" y="0"/>
                    </a:lnTo>
                    <a:lnTo>
                      <a:pt x="1600199" y="445171"/>
                    </a:lnTo>
                    <a:lnTo>
                      <a:pt x="-1" y="445171"/>
                    </a:lnTo>
                    <a:lnTo>
                      <a:pt x="148510" y="1221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4661027" y="4411980"/>
                <a:ext cx="1524000" cy="76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49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898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48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797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46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6960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6453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5947" algn="l" defTabSz="1218987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</p:grpSp>
        <p:sp>
          <p:nvSpPr>
            <p:cNvPr id="108" name="Rounded Rectangle 107"/>
            <p:cNvSpPr/>
            <p:nvPr/>
          </p:nvSpPr>
          <p:spPr>
            <a:xfrm>
              <a:off x="3732212" y="1908867"/>
              <a:ext cx="3419706" cy="2087497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860353" y="2046442"/>
              <a:ext cx="3153240" cy="181828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42990" y="2037327"/>
            <a:ext cx="3887938" cy="2483190"/>
            <a:chOff x="1233277" y="944033"/>
            <a:chExt cx="4771784" cy="3047696"/>
          </a:xfrm>
        </p:grpSpPr>
        <p:sp>
          <p:nvSpPr>
            <p:cNvPr id="113" name="Rectangle 112"/>
            <p:cNvSpPr/>
            <p:nvPr/>
          </p:nvSpPr>
          <p:spPr>
            <a:xfrm>
              <a:off x="1233277" y="944033"/>
              <a:ext cx="2292875" cy="1969854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721587" y="2019814"/>
              <a:ext cx="1036941" cy="89085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965628" y="2019814"/>
              <a:ext cx="1035069" cy="8892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718677" y="3100872"/>
              <a:ext cx="1036941" cy="8908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4965628" y="3100872"/>
              <a:ext cx="1035069" cy="88924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233277" y="3100872"/>
              <a:ext cx="1036941" cy="89085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477851" y="3100872"/>
              <a:ext cx="1035069" cy="88924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5140371" y="3213247"/>
              <a:ext cx="634253" cy="634253"/>
              <a:chOff x="1293813" y="1766888"/>
              <a:chExt cx="1166813" cy="1166813"/>
            </a:xfrm>
            <a:solidFill>
              <a:schemeClr val="bg1"/>
            </a:solidFill>
          </p:grpSpPr>
          <p:sp>
            <p:nvSpPr>
              <p:cNvPr id="121" name="Freeform 120"/>
              <p:cNvSpPr>
                <a:spLocks noEditPoints="1"/>
              </p:cNvSpPr>
              <p:nvPr/>
            </p:nvSpPr>
            <p:spPr bwMode="auto">
              <a:xfrm>
                <a:off x="1293813" y="1766888"/>
                <a:ext cx="884238" cy="719138"/>
              </a:xfrm>
              <a:custGeom>
                <a:avLst/>
                <a:gdLst>
                  <a:gd name="T0" fmla="*/ 53 w 557"/>
                  <a:gd name="T1" fmla="*/ 25 h 453"/>
                  <a:gd name="T2" fmla="*/ 37 w 557"/>
                  <a:gd name="T3" fmla="*/ 36 h 453"/>
                  <a:gd name="T4" fmla="*/ 24 w 557"/>
                  <a:gd name="T5" fmla="*/ 69 h 453"/>
                  <a:gd name="T6" fmla="*/ 27 w 557"/>
                  <a:gd name="T7" fmla="*/ 341 h 453"/>
                  <a:gd name="T8" fmla="*/ 51 w 557"/>
                  <a:gd name="T9" fmla="*/ 366 h 453"/>
                  <a:gd name="T10" fmla="*/ 71 w 557"/>
                  <a:gd name="T11" fmla="*/ 370 h 453"/>
                  <a:gd name="T12" fmla="*/ 79 w 557"/>
                  <a:gd name="T13" fmla="*/ 374 h 453"/>
                  <a:gd name="T14" fmla="*/ 82 w 557"/>
                  <a:gd name="T15" fmla="*/ 381 h 453"/>
                  <a:gd name="T16" fmla="*/ 137 w 557"/>
                  <a:gd name="T17" fmla="*/ 374 h 453"/>
                  <a:gd name="T18" fmla="*/ 145 w 557"/>
                  <a:gd name="T19" fmla="*/ 370 h 453"/>
                  <a:gd name="T20" fmla="*/ 504 w 557"/>
                  <a:gd name="T21" fmla="*/ 366 h 453"/>
                  <a:gd name="T22" fmla="*/ 520 w 557"/>
                  <a:gd name="T23" fmla="*/ 355 h 453"/>
                  <a:gd name="T24" fmla="*/ 533 w 557"/>
                  <a:gd name="T25" fmla="*/ 322 h 453"/>
                  <a:gd name="T26" fmla="*/ 530 w 557"/>
                  <a:gd name="T27" fmla="*/ 51 h 453"/>
                  <a:gd name="T28" fmla="*/ 504 w 557"/>
                  <a:gd name="T29" fmla="*/ 25 h 453"/>
                  <a:gd name="T30" fmla="*/ 71 w 557"/>
                  <a:gd name="T31" fmla="*/ 22 h 453"/>
                  <a:gd name="T32" fmla="*/ 486 w 557"/>
                  <a:gd name="T33" fmla="*/ 0 h 453"/>
                  <a:gd name="T34" fmla="*/ 522 w 557"/>
                  <a:gd name="T35" fmla="*/ 9 h 453"/>
                  <a:gd name="T36" fmla="*/ 548 w 557"/>
                  <a:gd name="T37" fmla="*/ 34 h 453"/>
                  <a:gd name="T38" fmla="*/ 557 w 557"/>
                  <a:gd name="T39" fmla="*/ 69 h 453"/>
                  <a:gd name="T40" fmla="*/ 555 w 557"/>
                  <a:gd name="T41" fmla="*/ 341 h 453"/>
                  <a:gd name="T42" fmla="*/ 537 w 557"/>
                  <a:gd name="T43" fmla="*/ 372 h 453"/>
                  <a:gd name="T44" fmla="*/ 520 w 557"/>
                  <a:gd name="T45" fmla="*/ 372 h 453"/>
                  <a:gd name="T46" fmla="*/ 528 w 557"/>
                  <a:gd name="T47" fmla="*/ 376 h 453"/>
                  <a:gd name="T48" fmla="*/ 535 w 557"/>
                  <a:gd name="T49" fmla="*/ 374 h 453"/>
                  <a:gd name="T50" fmla="*/ 486 w 557"/>
                  <a:gd name="T51" fmla="*/ 394 h 453"/>
                  <a:gd name="T52" fmla="*/ 79 w 557"/>
                  <a:gd name="T53" fmla="*/ 451 h 453"/>
                  <a:gd name="T54" fmla="*/ 70 w 557"/>
                  <a:gd name="T55" fmla="*/ 453 h 453"/>
                  <a:gd name="T56" fmla="*/ 62 w 557"/>
                  <a:gd name="T57" fmla="*/ 449 h 453"/>
                  <a:gd name="T58" fmla="*/ 59 w 557"/>
                  <a:gd name="T59" fmla="*/ 442 h 453"/>
                  <a:gd name="T60" fmla="*/ 59 w 557"/>
                  <a:gd name="T61" fmla="*/ 392 h 453"/>
                  <a:gd name="T62" fmla="*/ 20 w 557"/>
                  <a:gd name="T63" fmla="*/ 372 h 453"/>
                  <a:gd name="T64" fmla="*/ 2 w 557"/>
                  <a:gd name="T65" fmla="*/ 341 h 453"/>
                  <a:gd name="T66" fmla="*/ 0 w 557"/>
                  <a:gd name="T67" fmla="*/ 69 h 453"/>
                  <a:gd name="T68" fmla="*/ 9 w 557"/>
                  <a:gd name="T69" fmla="*/ 34 h 453"/>
                  <a:gd name="T70" fmla="*/ 22 w 557"/>
                  <a:gd name="T71" fmla="*/ 20 h 453"/>
                  <a:gd name="T72" fmla="*/ 33 w 557"/>
                  <a:gd name="T73" fmla="*/ 18 h 453"/>
                  <a:gd name="T74" fmla="*/ 26 w 557"/>
                  <a:gd name="T75" fmla="*/ 18 h 453"/>
                  <a:gd name="T76" fmla="*/ 44 w 557"/>
                  <a:gd name="T77" fmla="*/ 5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57" h="453">
                    <a:moveTo>
                      <a:pt x="71" y="22"/>
                    </a:moveTo>
                    <a:lnTo>
                      <a:pt x="53" y="25"/>
                    </a:lnTo>
                    <a:lnTo>
                      <a:pt x="38" y="36"/>
                    </a:lnTo>
                    <a:lnTo>
                      <a:pt x="37" y="36"/>
                    </a:lnTo>
                    <a:lnTo>
                      <a:pt x="27" y="51"/>
                    </a:lnTo>
                    <a:lnTo>
                      <a:pt x="24" y="69"/>
                    </a:lnTo>
                    <a:lnTo>
                      <a:pt x="24" y="322"/>
                    </a:lnTo>
                    <a:lnTo>
                      <a:pt x="27" y="341"/>
                    </a:lnTo>
                    <a:lnTo>
                      <a:pt x="37" y="355"/>
                    </a:lnTo>
                    <a:lnTo>
                      <a:pt x="51" y="366"/>
                    </a:lnTo>
                    <a:lnTo>
                      <a:pt x="70" y="370"/>
                    </a:lnTo>
                    <a:lnTo>
                      <a:pt x="71" y="370"/>
                    </a:lnTo>
                    <a:lnTo>
                      <a:pt x="75" y="372"/>
                    </a:lnTo>
                    <a:lnTo>
                      <a:pt x="79" y="374"/>
                    </a:lnTo>
                    <a:lnTo>
                      <a:pt x="81" y="377"/>
                    </a:lnTo>
                    <a:lnTo>
                      <a:pt x="82" y="381"/>
                    </a:lnTo>
                    <a:lnTo>
                      <a:pt x="82" y="418"/>
                    </a:lnTo>
                    <a:lnTo>
                      <a:pt x="137" y="374"/>
                    </a:lnTo>
                    <a:lnTo>
                      <a:pt x="141" y="372"/>
                    </a:lnTo>
                    <a:lnTo>
                      <a:pt x="145" y="370"/>
                    </a:lnTo>
                    <a:lnTo>
                      <a:pt x="486" y="370"/>
                    </a:lnTo>
                    <a:lnTo>
                      <a:pt x="504" y="366"/>
                    </a:lnTo>
                    <a:lnTo>
                      <a:pt x="519" y="357"/>
                    </a:lnTo>
                    <a:lnTo>
                      <a:pt x="520" y="355"/>
                    </a:lnTo>
                    <a:lnTo>
                      <a:pt x="530" y="341"/>
                    </a:lnTo>
                    <a:lnTo>
                      <a:pt x="533" y="322"/>
                    </a:lnTo>
                    <a:lnTo>
                      <a:pt x="533" y="69"/>
                    </a:lnTo>
                    <a:lnTo>
                      <a:pt x="530" y="51"/>
                    </a:lnTo>
                    <a:lnTo>
                      <a:pt x="520" y="36"/>
                    </a:lnTo>
                    <a:lnTo>
                      <a:pt x="504" y="25"/>
                    </a:lnTo>
                    <a:lnTo>
                      <a:pt x="486" y="22"/>
                    </a:lnTo>
                    <a:lnTo>
                      <a:pt x="71" y="22"/>
                    </a:lnTo>
                    <a:close/>
                    <a:moveTo>
                      <a:pt x="71" y="0"/>
                    </a:moveTo>
                    <a:lnTo>
                      <a:pt x="486" y="0"/>
                    </a:lnTo>
                    <a:lnTo>
                      <a:pt x="506" y="1"/>
                    </a:lnTo>
                    <a:lnTo>
                      <a:pt x="522" y="9"/>
                    </a:lnTo>
                    <a:lnTo>
                      <a:pt x="537" y="20"/>
                    </a:lnTo>
                    <a:lnTo>
                      <a:pt x="548" y="34"/>
                    </a:lnTo>
                    <a:lnTo>
                      <a:pt x="555" y="51"/>
                    </a:lnTo>
                    <a:lnTo>
                      <a:pt x="557" y="69"/>
                    </a:lnTo>
                    <a:lnTo>
                      <a:pt x="557" y="322"/>
                    </a:lnTo>
                    <a:lnTo>
                      <a:pt x="555" y="341"/>
                    </a:lnTo>
                    <a:lnTo>
                      <a:pt x="548" y="359"/>
                    </a:lnTo>
                    <a:lnTo>
                      <a:pt x="537" y="372"/>
                    </a:lnTo>
                    <a:lnTo>
                      <a:pt x="535" y="374"/>
                    </a:lnTo>
                    <a:lnTo>
                      <a:pt x="520" y="372"/>
                    </a:lnTo>
                    <a:lnTo>
                      <a:pt x="524" y="376"/>
                    </a:lnTo>
                    <a:lnTo>
                      <a:pt x="528" y="376"/>
                    </a:lnTo>
                    <a:lnTo>
                      <a:pt x="531" y="376"/>
                    </a:lnTo>
                    <a:lnTo>
                      <a:pt x="535" y="374"/>
                    </a:lnTo>
                    <a:lnTo>
                      <a:pt x="513" y="388"/>
                    </a:lnTo>
                    <a:lnTo>
                      <a:pt x="486" y="394"/>
                    </a:lnTo>
                    <a:lnTo>
                      <a:pt x="148" y="394"/>
                    </a:lnTo>
                    <a:lnTo>
                      <a:pt x="79" y="451"/>
                    </a:lnTo>
                    <a:lnTo>
                      <a:pt x="73" y="453"/>
                    </a:lnTo>
                    <a:lnTo>
                      <a:pt x="70" y="453"/>
                    </a:lnTo>
                    <a:lnTo>
                      <a:pt x="66" y="451"/>
                    </a:lnTo>
                    <a:lnTo>
                      <a:pt x="62" y="449"/>
                    </a:lnTo>
                    <a:lnTo>
                      <a:pt x="60" y="445"/>
                    </a:lnTo>
                    <a:lnTo>
                      <a:pt x="59" y="442"/>
                    </a:lnTo>
                    <a:lnTo>
                      <a:pt x="59" y="442"/>
                    </a:lnTo>
                    <a:lnTo>
                      <a:pt x="59" y="392"/>
                    </a:lnTo>
                    <a:lnTo>
                      <a:pt x="38" y="385"/>
                    </a:lnTo>
                    <a:lnTo>
                      <a:pt x="20" y="372"/>
                    </a:lnTo>
                    <a:lnTo>
                      <a:pt x="9" y="359"/>
                    </a:lnTo>
                    <a:lnTo>
                      <a:pt x="2" y="341"/>
                    </a:lnTo>
                    <a:lnTo>
                      <a:pt x="0" y="322"/>
                    </a:lnTo>
                    <a:lnTo>
                      <a:pt x="0" y="69"/>
                    </a:lnTo>
                    <a:lnTo>
                      <a:pt x="2" y="51"/>
                    </a:lnTo>
                    <a:lnTo>
                      <a:pt x="9" y="34"/>
                    </a:lnTo>
                    <a:lnTo>
                      <a:pt x="20" y="20"/>
                    </a:lnTo>
                    <a:lnTo>
                      <a:pt x="22" y="20"/>
                    </a:lnTo>
                    <a:lnTo>
                      <a:pt x="37" y="20"/>
                    </a:lnTo>
                    <a:lnTo>
                      <a:pt x="33" y="18"/>
                    </a:lnTo>
                    <a:lnTo>
                      <a:pt x="29" y="16"/>
                    </a:lnTo>
                    <a:lnTo>
                      <a:pt x="26" y="18"/>
                    </a:lnTo>
                    <a:lnTo>
                      <a:pt x="22" y="20"/>
                    </a:lnTo>
                    <a:lnTo>
                      <a:pt x="44" y="5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" name="Freeform 121"/>
              <p:cNvSpPr>
                <a:spLocks/>
              </p:cNvSpPr>
              <p:nvPr/>
            </p:nvSpPr>
            <p:spPr bwMode="auto">
              <a:xfrm>
                <a:off x="1436688" y="1906588"/>
                <a:ext cx="598488" cy="36513"/>
              </a:xfrm>
              <a:custGeom>
                <a:avLst/>
                <a:gdLst>
                  <a:gd name="T0" fmla="*/ 11 w 377"/>
                  <a:gd name="T1" fmla="*/ 0 h 23"/>
                  <a:gd name="T2" fmla="*/ 366 w 377"/>
                  <a:gd name="T3" fmla="*/ 0 h 23"/>
                  <a:gd name="T4" fmla="*/ 372 w 377"/>
                  <a:gd name="T5" fmla="*/ 1 h 23"/>
                  <a:gd name="T6" fmla="*/ 376 w 377"/>
                  <a:gd name="T7" fmla="*/ 3 h 23"/>
                  <a:gd name="T8" fmla="*/ 377 w 377"/>
                  <a:gd name="T9" fmla="*/ 7 h 23"/>
                  <a:gd name="T10" fmla="*/ 377 w 377"/>
                  <a:gd name="T11" fmla="*/ 12 h 23"/>
                  <a:gd name="T12" fmla="*/ 377 w 377"/>
                  <a:gd name="T13" fmla="*/ 16 h 23"/>
                  <a:gd name="T14" fmla="*/ 376 w 377"/>
                  <a:gd name="T15" fmla="*/ 20 h 23"/>
                  <a:gd name="T16" fmla="*/ 372 w 377"/>
                  <a:gd name="T17" fmla="*/ 22 h 23"/>
                  <a:gd name="T18" fmla="*/ 366 w 377"/>
                  <a:gd name="T19" fmla="*/ 23 h 23"/>
                  <a:gd name="T20" fmla="*/ 11 w 377"/>
                  <a:gd name="T21" fmla="*/ 23 h 23"/>
                  <a:gd name="T22" fmla="*/ 5 w 377"/>
                  <a:gd name="T23" fmla="*/ 22 h 23"/>
                  <a:gd name="T24" fmla="*/ 2 w 377"/>
                  <a:gd name="T25" fmla="*/ 20 h 23"/>
                  <a:gd name="T26" fmla="*/ 0 w 377"/>
                  <a:gd name="T27" fmla="*/ 16 h 23"/>
                  <a:gd name="T28" fmla="*/ 0 w 377"/>
                  <a:gd name="T29" fmla="*/ 12 h 23"/>
                  <a:gd name="T30" fmla="*/ 0 w 377"/>
                  <a:gd name="T31" fmla="*/ 7 h 23"/>
                  <a:gd name="T32" fmla="*/ 2 w 377"/>
                  <a:gd name="T33" fmla="*/ 3 h 23"/>
                  <a:gd name="T34" fmla="*/ 5 w 377"/>
                  <a:gd name="T35" fmla="*/ 1 h 23"/>
                  <a:gd name="T36" fmla="*/ 11 w 377"/>
                  <a:gd name="T3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7" h="23">
                    <a:moveTo>
                      <a:pt x="11" y="0"/>
                    </a:moveTo>
                    <a:lnTo>
                      <a:pt x="366" y="0"/>
                    </a:lnTo>
                    <a:lnTo>
                      <a:pt x="372" y="1"/>
                    </a:lnTo>
                    <a:lnTo>
                      <a:pt x="376" y="3"/>
                    </a:lnTo>
                    <a:lnTo>
                      <a:pt x="377" y="7"/>
                    </a:lnTo>
                    <a:lnTo>
                      <a:pt x="377" y="12"/>
                    </a:lnTo>
                    <a:lnTo>
                      <a:pt x="377" y="16"/>
                    </a:lnTo>
                    <a:lnTo>
                      <a:pt x="376" y="20"/>
                    </a:lnTo>
                    <a:lnTo>
                      <a:pt x="372" y="22"/>
                    </a:lnTo>
                    <a:lnTo>
                      <a:pt x="366" y="23"/>
                    </a:lnTo>
                    <a:lnTo>
                      <a:pt x="11" y="23"/>
                    </a:lnTo>
                    <a:lnTo>
                      <a:pt x="5" y="22"/>
                    </a:lnTo>
                    <a:lnTo>
                      <a:pt x="2" y="20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" name="Freeform 122"/>
              <p:cNvSpPr>
                <a:spLocks/>
              </p:cNvSpPr>
              <p:nvPr/>
            </p:nvSpPr>
            <p:spPr bwMode="auto">
              <a:xfrm>
                <a:off x="1436688" y="2019301"/>
                <a:ext cx="598488" cy="38100"/>
              </a:xfrm>
              <a:custGeom>
                <a:avLst/>
                <a:gdLst>
                  <a:gd name="T0" fmla="*/ 11 w 377"/>
                  <a:gd name="T1" fmla="*/ 0 h 24"/>
                  <a:gd name="T2" fmla="*/ 366 w 377"/>
                  <a:gd name="T3" fmla="*/ 0 h 24"/>
                  <a:gd name="T4" fmla="*/ 372 w 377"/>
                  <a:gd name="T5" fmla="*/ 2 h 24"/>
                  <a:gd name="T6" fmla="*/ 376 w 377"/>
                  <a:gd name="T7" fmla="*/ 4 h 24"/>
                  <a:gd name="T8" fmla="*/ 377 w 377"/>
                  <a:gd name="T9" fmla="*/ 7 h 24"/>
                  <a:gd name="T10" fmla="*/ 377 w 377"/>
                  <a:gd name="T11" fmla="*/ 11 h 24"/>
                  <a:gd name="T12" fmla="*/ 377 w 377"/>
                  <a:gd name="T13" fmla="*/ 17 h 24"/>
                  <a:gd name="T14" fmla="*/ 376 w 377"/>
                  <a:gd name="T15" fmla="*/ 20 h 24"/>
                  <a:gd name="T16" fmla="*/ 372 w 377"/>
                  <a:gd name="T17" fmla="*/ 22 h 24"/>
                  <a:gd name="T18" fmla="*/ 366 w 377"/>
                  <a:gd name="T19" fmla="*/ 24 h 24"/>
                  <a:gd name="T20" fmla="*/ 11 w 377"/>
                  <a:gd name="T21" fmla="*/ 24 h 24"/>
                  <a:gd name="T22" fmla="*/ 5 w 377"/>
                  <a:gd name="T23" fmla="*/ 22 h 24"/>
                  <a:gd name="T24" fmla="*/ 2 w 377"/>
                  <a:gd name="T25" fmla="*/ 20 h 24"/>
                  <a:gd name="T26" fmla="*/ 0 w 377"/>
                  <a:gd name="T27" fmla="*/ 17 h 24"/>
                  <a:gd name="T28" fmla="*/ 0 w 377"/>
                  <a:gd name="T29" fmla="*/ 11 h 24"/>
                  <a:gd name="T30" fmla="*/ 0 w 377"/>
                  <a:gd name="T31" fmla="*/ 7 h 24"/>
                  <a:gd name="T32" fmla="*/ 2 w 377"/>
                  <a:gd name="T33" fmla="*/ 4 h 24"/>
                  <a:gd name="T34" fmla="*/ 5 w 377"/>
                  <a:gd name="T35" fmla="*/ 2 h 24"/>
                  <a:gd name="T36" fmla="*/ 11 w 377"/>
                  <a:gd name="T3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7" h="24">
                    <a:moveTo>
                      <a:pt x="11" y="0"/>
                    </a:moveTo>
                    <a:lnTo>
                      <a:pt x="366" y="0"/>
                    </a:lnTo>
                    <a:lnTo>
                      <a:pt x="372" y="2"/>
                    </a:lnTo>
                    <a:lnTo>
                      <a:pt x="376" y="4"/>
                    </a:lnTo>
                    <a:lnTo>
                      <a:pt x="377" y="7"/>
                    </a:lnTo>
                    <a:lnTo>
                      <a:pt x="377" y="11"/>
                    </a:lnTo>
                    <a:lnTo>
                      <a:pt x="377" y="17"/>
                    </a:lnTo>
                    <a:lnTo>
                      <a:pt x="376" y="20"/>
                    </a:lnTo>
                    <a:lnTo>
                      <a:pt x="372" y="22"/>
                    </a:lnTo>
                    <a:lnTo>
                      <a:pt x="366" y="24"/>
                    </a:lnTo>
                    <a:lnTo>
                      <a:pt x="11" y="24"/>
                    </a:lnTo>
                    <a:lnTo>
                      <a:pt x="5" y="22"/>
                    </a:lnTo>
                    <a:lnTo>
                      <a:pt x="2" y="20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5" y="2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" name="Freeform 123"/>
              <p:cNvSpPr>
                <a:spLocks/>
              </p:cNvSpPr>
              <p:nvPr/>
            </p:nvSpPr>
            <p:spPr bwMode="auto">
              <a:xfrm>
                <a:off x="2212976" y="2354263"/>
                <a:ext cx="107950" cy="38100"/>
              </a:xfrm>
              <a:custGeom>
                <a:avLst/>
                <a:gdLst>
                  <a:gd name="T0" fmla="*/ 11 w 68"/>
                  <a:gd name="T1" fmla="*/ 0 h 24"/>
                  <a:gd name="T2" fmla="*/ 55 w 68"/>
                  <a:gd name="T3" fmla="*/ 0 h 24"/>
                  <a:gd name="T4" fmla="*/ 61 w 68"/>
                  <a:gd name="T5" fmla="*/ 2 h 24"/>
                  <a:gd name="T6" fmla="*/ 64 w 68"/>
                  <a:gd name="T7" fmla="*/ 4 h 24"/>
                  <a:gd name="T8" fmla="*/ 66 w 68"/>
                  <a:gd name="T9" fmla="*/ 7 h 24"/>
                  <a:gd name="T10" fmla="*/ 68 w 68"/>
                  <a:gd name="T11" fmla="*/ 11 h 24"/>
                  <a:gd name="T12" fmla="*/ 66 w 68"/>
                  <a:gd name="T13" fmla="*/ 17 h 24"/>
                  <a:gd name="T14" fmla="*/ 64 w 68"/>
                  <a:gd name="T15" fmla="*/ 20 h 24"/>
                  <a:gd name="T16" fmla="*/ 61 w 68"/>
                  <a:gd name="T17" fmla="*/ 22 h 24"/>
                  <a:gd name="T18" fmla="*/ 55 w 68"/>
                  <a:gd name="T19" fmla="*/ 24 h 24"/>
                  <a:gd name="T20" fmla="*/ 11 w 68"/>
                  <a:gd name="T21" fmla="*/ 24 h 24"/>
                  <a:gd name="T22" fmla="*/ 7 w 68"/>
                  <a:gd name="T23" fmla="*/ 22 h 24"/>
                  <a:gd name="T24" fmla="*/ 4 w 68"/>
                  <a:gd name="T25" fmla="*/ 20 h 24"/>
                  <a:gd name="T26" fmla="*/ 0 w 68"/>
                  <a:gd name="T27" fmla="*/ 17 h 24"/>
                  <a:gd name="T28" fmla="*/ 0 w 68"/>
                  <a:gd name="T29" fmla="*/ 11 h 24"/>
                  <a:gd name="T30" fmla="*/ 0 w 68"/>
                  <a:gd name="T31" fmla="*/ 7 h 24"/>
                  <a:gd name="T32" fmla="*/ 4 w 68"/>
                  <a:gd name="T33" fmla="*/ 4 h 24"/>
                  <a:gd name="T34" fmla="*/ 7 w 68"/>
                  <a:gd name="T35" fmla="*/ 2 h 24"/>
                  <a:gd name="T36" fmla="*/ 11 w 68"/>
                  <a:gd name="T3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8" h="24">
                    <a:moveTo>
                      <a:pt x="11" y="0"/>
                    </a:moveTo>
                    <a:lnTo>
                      <a:pt x="55" y="0"/>
                    </a:lnTo>
                    <a:lnTo>
                      <a:pt x="61" y="2"/>
                    </a:lnTo>
                    <a:lnTo>
                      <a:pt x="64" y="4"/>
                    </a:lnTo>
                    <a:lnTo>
                      <a:pt x="66" y="7"/>
                    </a:lnTo>
                    <a:lnTo>
                      <a:pt x="68" y="11"/>
                    </a:lnTo>
                    <a:lnTo>
                      <a:pt x="66" y="17"/>
                    </a:lnTo>
                    <a:lnTo>
                      <a:pt x="64" y="20"/>
                    </a:lnTo>
                    <a:lnTo>
                      <a:pt x="61" y="22"/>
                    </a:lnTo>
                    <a:lnTo>
                      <a:pt x="55" y="24"/>
                    </a:lnTo>
                    <a:lnTo>
                      <a:pt x="11" y="24"/>
                    </a:lnTo>
                    <a:lnTo>
                      <a:pt x="7" y="22"/>
                    </a:lnTo>
                    <a:lnTo>
                      <a:pt x="4" y="20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" name="Freeform 124"/>
              <p:cNvSpPr>
                <a:spLocks/>
              </p:cNvSpPr>
              <p:nvPr/>
            </p:nvSpPr>
            <p:spPr bwMode="auto">
              <a:xfrm>
                <a:off x="1719263" y="2468563"/>
                <a:ext cx="601663" cy="34925"/>
              </a:xfrm>
              <a:custGeom>
                <a:avLst/>
                <a:gdLst>
                  <a:gd name="T0" fmla="*/ 11 w 379"/>
                  <a:gd name="T1" fmla="*/ 0 h 22"/>
                  <a:gd name="T2" fmla="*/ 366 w 379"/>
                  <a:gd name="T3" fmla="*/ 0 h 22"/>
                  <a:gd name="T4" fmla="*/ 372 w 379"/>
                  <a:gd name="T5" fmla="*/ 0 h 22"/>
                  <a:gd name="T6" fmla="*/ 375 w 379"/>
                  <a:gd name="T7" fmla="*/ 3 h 22"/>
                  <a:gd name="T8" fmla="*/ 377 w 379"/>
                  <a:gd name="T9" fmla="*/ 7 h 22"/>
                  <a:gd name="T10" fmla="*/ 379 w 379"/>
                  <a:gd name="T11" fmla="*/ 11 h 22"/>
                  <a:gd name="T12" fmla="*/ 377 w 379"/>
                  <a:gd name="T13" fmla="*/ 16 h 22"/>
                  <a:gd name="T14" fmla="*/ 375 w 379"/>
                  <a:gd name="T15" fmla="*/ 20 h 22"/>
                  <a:gd name="T16" fmla="*/ 372 w 379"/>
                  <a:gd name="T17" fmla="*/ 22 h 22"/>
                  <a:gd name="T18" fmla="*/ 366 w 379"/>
                  <a:gd name="T19" fmla="*/ 22 h 22"/>
                  <a:gd name="T20" fmla="*/ 11 w 379"/>
                  <a:gd name="T21" fmla="*/ 22 h 22"/>
                  <a:gd name="T22" fmla="*/ 7 w 379"/>
                  <a:gd name="T23" fmla="*/ 22 h 22"/>
                  <a:gd name="T24" fmla="*/ 3 w 379"/>
                  <a:gd name="T25" fmla="*/ 20 h 22"/>
                  <a:gd name="T26" fmla="*/ 0 w 379"/>
                  <a:gd name="T27" fmla="*/ 16 h 22"/>
                  <a:gd name="T28" fmla="*/ 0 w 379"/>
                  <a:gd name="T29" fmla="*/ 11 h 22"/>
                  <a:gd name="T30" fmla="*/ 0 w 379"/>
                  <a:gd name="T31" fmla="*/ 7 h 22"/>
                  <a:gd name="T32" fmla="*/ 3 w 379"/>
                  <a:gd name="T33" fmla="*/ 3 h 22"/>
                  <a:gd name="T34" fmla="*/ 7 w 379"/>
                  <a:gd name="T35" fmla="*/ 0 h 22"/>
                  <a:gd name="T36" fmla="*/ 11 w 379"/>
                  <a:gd name="T3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9" h="22">
                    <a:moveTo>
                      <a:pt x="11" y="0"/>
                    </a:moveTo>
                    <a:lnTo>
                      <a:pt x="366" y="0"/>
                    </a:lnTo>
                    <a:lnTo>
                      <a:pt x="372" y="0"/>
                    </a:lnTo>
                    <a:lnTo>
                      <a:pt x="375" y="3"/>
                    </a:lnTo>
                    <a:lnTo>
                      <a:pt x="377" y="7"/>
                    </a:lnTo>
                    <a:lnTo>
                      <a:pt x="379" y="11"/>
                    </a:lnTo>
                    <a:lnTo>
                      <a:pt x="377" y="16"/>
                    </a:lnTo>
                    <a:lnTo>
                      <a:pt x="375" y="20"/>
                    </a:lnTo>
                    <a:lnTo>
                      <a:pt x="372" y="22"/>
                    </a:lnTo>
                    <a:lnTo>
                      <a:pt x="366" y="22"/>
                    </a:lnTo>
                    <a:lnTo>
                      <a:pt x="11" y="22"/>
                    </a:lnTo>
                    <a:lnTo>
                      <a:pt x="7" y="22"/>
                    </a:lnTo>
                    <a:lnTo>
                      <a:pt x="3" y="20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Freeform 14"/>
              <p:cNvSpPr>
                <a:spLocks/>
              </p:cNvSpPr>
              <p:nvPr/>
            </p:nvSpPr>
            <p:spPr bwMode="auto">
              <a:xfrm>
                <a:off x="1719263" y="2578101"/>
                <a:ext cx="601663" cy="38100"/>
              </a:xfrm>
              <a:custGeom>
                <a:avLst/>
                <a:gdLst>
                  <a:gd name="T0" fmla="*/ 11 w 379"/>
                  <a:gd name="T1" fmla="*/ 0 h 24"/>
                  <a:gd name="T2" fmla="*/ 366 w 379"/>
                  <a:gd name="T3" fmla="*/ 0 h 24"/>
                  <a:gd name="T4" fmla="*/ 372 w 379"/>
                  <a:gd name="T5" fmla="*/ 2 h 24"/>
                  <a:gd name="T6" fmla="*/ 375 w 379"/>
                  <a:gd name="T7" fmla="*/ 4 h 24"/>
                  <a:gd name="T8" fmla="*/ 377 w 379"/>
                  <a:gd name="T9" fmla="*/ 8 h 24"/>
                  <a:gd name="T10" fmla="*/ 379 w 379"/>
                  <a:gd name="T11" fmla="*/ 13 h 24"/>
                  <a:gd name="T12" fmla="*/ 377 w 379"/>
                  <a:gd name="T13" fmla="*/ 17 h 24"/>
                  <a:gd name="T14" fmla="*/ 375 w 379"/>
                  <a:gd name="T15" fmla="*/ 21 h 24"/>
                  <a:gd name="T16" fmla="*/ 372 w 379"/>
                  <a:gd name="T17" fmla="*/ 24 h 24"/>
                  <a:gd name="T18" fmla="*/ 366 w 379"/>
                  <a:gd name="T19" fmla="*/ 24 h 24"/>
                  <a:gd name="T20" fmla="*/ 11 w 379"/>
                  <a:gd name="T21" fmla="*/ 24 h 24"/>
                  <a:gd name="T22" fmla="*/ 7 w 379"/>
                  <a:gd name="T23" fmla="*/ 24 h 24"/>
                  <a:gd name="T24" fmla="*/ 3 w 379"/>
                  <a:gd name="T25" fmla="*/ 21 h 24"/>
                  <a:gd name="T26" fmla="*/ 0 w 379"/>
                  <a:gd name="T27" fmla="*/ 17 h 24"/>
                  <a:gd name="T28" fmla="*/ 0 w 379"/>
                  <a:gd name="T29" fmla="*/ 13 h 24"/>
                  <a:gd name="T30" fmla="*/ 0 w 379"/>
                  <a:gd name="T31" fmla="*/ 8 h 24"/>
                  <a:gd name="T32" fmla="*/ 3 w 379"/>
                  <a:gd name="T33" fmla="*/ 4 h 24"/>
                  <a:gd name="T34" fmla="*/ 7 w 379"/>
                  <a:gd name="T35" fmla="*/ 2 h 24"/>
                  <a:gd name="T36" fmla="*/ 11 w 379"/>
                  <a:gd name="T3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9" h="24">
                    <a:moveTo>
                      <a:pt x="11" y="0"/>
                    </a:moveTo>
                    <a:lnTo>
                      <a:pt x="366" y="0"/>
                    </a:lnTo>
                    <a:lnTo>
                      <a:pt x="372" y="2"/>
                    </a:lnTo>
                    <a:lnTo>
                      <a:pt x="375" y="4"/>
                    </a:lnTo>
                    <a:lnTo>
                      <a:pt x="377" y="8"/>
                    </a:lnTo>
                    <a:lnTo>
                      <a:pt x="379" y="13"/>
                    </a:lnTo>
                    <a:lnTo>
                      <a:pt x="377" y="17"/>
                    </a:lnTo>
                    <a:lnTo>
                      <a:pt x="375" y="21"/>
                    </a:lnTo>
                    <a:lnTo>
                      <a:pt x="372" y="24"/>
                    </a:lnTo>
                    <a:lnTo>
                      <a:pt x="366" y="24"/>
                    </a:lnTo>
                    <a:lnTo>
                      <a:pt x="11" y="24"/>
                    </a:lnTo>
                    <a:lnTo>
                      <a:pt x="7" y="24"/>
                    </a:lnTo>
                    <a:lnTo>
                      <a:pt x="3" y="21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3" y="4"/>
                    </a:lnTo>
                    <a:lnTo>
                      <a:pt x="7" y="2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" name="Freeform 15"/>
              <p:cNvSpPr>
                <a:spLocks/>
              </p:cNvSpPr>
              <p:nvPr/>
            </p:nvSpPr>
            <p:spPr bwMode="auto">
              <a:xfrm>
                <a:off x="1719263" y="2692401"/>
                <a:ext cx="434975" cy="38100"/>
              </a:xfrm>
              <a:custGeom>
                <a:avLst/>
                <a:gdLst>
                  <a:gd name="T0" fmla="*/ 11 w 274"/>
                  <a:gd name="T1" fmla="*/ 0 h 24"/>
                  <a:gd name="T2" fmla="*/ 263 w 274"/>
                  <a:gd name="T3" fmla="*/ 0 h 24"/>
                  <a:gd name="T4" fmla="*/ 267 w 274"/>
                  <a:gd name="T5" fmla="*/ 2 h 24"/>
                  <a:gd name="T6" fmla="*/ 271 w 274"/>
                  <a:gd name="T7" fmla="*/ 4 h 24"/>
                  <a:gd name="T8" fmla="*/ 273 w 274"/>
                  <a:gd name="T9" fmla="*/ 7 h 24"/>
                  <a:gd name="T10" fmla="*/ 274 w 274"/>
                  <a:gd name="T11" fmla="*/ 11 h 24"/>
                  <a:gd name="T12" fmla="*/ 273 w 274"/>
                  <a:gd name="T13" fmla="*/ 16 h 24"/>
                  <a:gd name="T14" fmla="*/ 271 w 274"/>
                  <a:gd name="T15" fmla="*/ 20 h 24"/>
                  <a:gd name="T16" fmla="*/ 267 w 274"/>
                  <a:gd name="T17" fmla="*/ 22 h 24"/>
                  <a:gd name="T18" fmla="*/ 263 w 274"/>
                  <a:gd name="T19" fmla="*/ 24 h 24"/>
                  <a:gd name="T20" fmla="*/ 11 w 274"/>
                  <a:gd name="T21" fmla="*/ 24 h 24"/>
                  <a:gd name="T22" fmla="*/ 7 w 274"/>
                  <a:gd name="T23" fmla="*/ 22 h 24"/>
                  <a:gd name="T24" fmla="*/ 3 w 274"/>
                  <a:gd name="T25" fmla="*/ 20 h 24"/>
                  <a:gd name="T26" fmla="*/ 0 w 274"/>
                  <a:gd name="T27" fmla="*/ 16 h 24"/>
                  <a:gd name="T28" fmla="*/ 0 w 274"/>
                  <a:gd name="T29" fmla="*/ 11 h 24"/>
                  <a:gd name="T30" fmla="*/ 0 w 274"/>
                  <a:gd name="T31" fmla="*/ 7 h 24"/>
                  <a:gd name="T32" fmla="*/ 3 w 274"/>
                  <a:gd name="T33" fmla="*/ 4 h 24"/>
                  <a:gd name="T34" fmla="*/ 7 w 274"/>
                  <a:gd name="T35" fmla="*/ 2 h 24"/>
                  <a:gd name="T36" fmla="*/ 11 w 274"/>
                  <a:gd name="T3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4" h="24">
                    <a:moveTo>
                      <a:pt x="11" y="0"/>
                    </a:moveTo>
                    <a:lnTo>
                      <a:pt x="263" y="0"/>
                    </a:lnTo>
                    <a:lnTo>
                      <a:pt x="267" y="2"/>
                    </a:lnTo>
                    <a:lnTo>
                      <a:pt x="271" y="4"/>
                    </a:lnTo>
                    <a:lnTo>
                      <a:pt x="273" y="7"/>
                    </a:lnTo>
                    <a:lnTo>
                      <a:pt x="274" y="11"/>
                    </a:lnTo>
                    <a:lnTo>
                      <a:pt x="273" y="16"/>
                    </a:lnTo>
                    <a:lnTo>
                      <a:pt x="271" y="20"/>
                    </a:lnTo>
                    <a:lnTo>
                      <a:pt x="267" y="22"/>
                    </a:lnTo>
                    <a:lnTo>
                      <a:pt x="263" y="24"/>
                    </a:lnTo>
                    <a:lnTo>
                      <a:pt x="11" y="24"/>
                    </a:lnTo>
                    <a:lnTo>
                      <a:pt x="7" y="22"/>
                    </a:lnTo>
                    <a:lnTo>
                      <a:pt x="3" y="20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3" y="4"/>
                    </a:lnTo>
                    <a:lnTo>
                      <a:pt x="7" y="2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Freeform 16"/>
              <p:cNvSpPr>
                <a:spLocks/>
              </p:cNvSpPr>
              <p:nvPr/>
            </p:nvSpPr>
            <p:spPr bwMode="auto">
              <a:xfrm>
                <a:off x="1576388" y="2238376"/>
                <a:ext cx="884238" cy="695325"/>
              </a:xfrm>
              <a:custGeom>
                <a:avLst/>
                <a:gdLst>
                  <a:gd name="T0" fmla="*/ 487 w 557"/>
                  <a:gd name="T1" fmla="*/ 0 h 438"/>
                  <a:gd name="T2" fmla="*/ 535 w 557"/>
                  <a:gd name="T3" fmla="*/ 20 h 438"/>
                  <a:gd name="T4" fmla="*/ 548 w 557"/>
                  <a:gd name="T5" fmla="*/ 35 h 438"/>
                  <a:gd name="T6" fmla="*/ 557 w 557"/>
                  <a:gd name="T7" fmla="*/ 69 h 438"/>
                  <a:gd name="T8" fmla="*/ 551 w 557"/>
                  <a:gd name="T9" fmla="*/ 335 h 438"/>
                  <a:gd name="T10" fmla="*/ 518 w 557"/>
                  <a:gd name="T11" fmla="*/ 370 h 438"/>
                  <a:gd name="T12" fmla="*/ 498 w 557"/>
                  <a:gd name="T13" fmla="*/ 427 h 438"/>
                  <a:gd name="T14" fmla="*/ 496 w 557"/>
                  <a:gd name="T15" fmla="*/ 431 h 438"/>
                  <a:gd name="T16" fmla="*/ 491 w 557"/>
                  <a:gd name="T17" fmla="*/ 436 h 438"/>
                  <a:gd name="T18" fmla="*/ 484 w 557"/>
                  <a:gd name="T19" fmla="*/ 438 h 438"/>
                  <a:gd name="T20" fmla="*/ 408 w 557"/>
                  <a:gd name="T21" fmla="*/ 379 h 438"/>
                  <a:gd name="T22" fmla="*/ 44 w 557"/>
                  <a:gd name="T23" fmla="*/ 374 h 438"/>
                  <a:gd name="T24" fmla="*/ 22 w 557"/>
                  <a:gd name="T25" fmla="*/ 357 h 438"/>
                  <a:gd name="T26" fmla="*/ 0 w 557"/>
                  <a:gd name="T27" fmla="*/ 308 h 438"/>
                  <a:gd name="T28" fmla="*/ 2 w 557"/>
                  <a:gd name="T29" fmla="*/ 139 h 438"/>
                  <a:gd name="T30" fmla="*/ 7 w 557"/>
                  <a:gd name="T31" fmla="*/ 134 h 438"/>
                  <a:gd name="T32" fmla="*/ 16 w 557"/>
                  <a:gd name="T33" fmla="*/ 134 h 438"/>
                  <a:gd name="T34" fmla="*/ 22 w 557"/>
                  <a:gd name="T35" fmla="*/ 139 h 438"/>
                  <a:gd name="T36" fmla="*/ 24 w 557"/>
                  <a:gd name="T37" fmla="*/ 308 h 438"/>
                  <a:gd name="T38" fmla="*/ 36 w 557"/>
                  <a:gd name="T39" fmla="*/ 341 h 438"/>
                  <a:gd name="T40" fmla="*/ 53 w 557"/>
                  <a:gd name="T41" fmla="*/ 352 h 438"/>
                  <a:gd name="T42" fmla="*/ 412 w 557"/>
                  <a:gd name="T43" fmla="*/ 356 h 438"/>
                  <a:gd name="T44" fmla="*/ 419 w 557"/>
                  <a:gd name="T45" fmla="*/ 359 h 438"/>
                  <a:gd name="T46" fmla="*/ 474 w 557"/>
                  <a:gd name="T47" fmla="*/ 367 h 438"/>
                  <a:gd name="T48" fmla="*/ 478 w 557"/>
                  <a:gd name="T49" fmla="*/ 359 h 438"/>
                  <a:gd name="T50" fmla="*/ 487 w 557"/>
                  <a:gd name="T51" fmla="*/ 356 h 438"/>
                  <a:gd name="T52" fmla="*/ 520 w 557"/>
                  <a:gd name="T53" fmla="*/ 341 h 438"/>
                  <a:gd name="T54" fmla="*/ 535 w 557"/>
                  <a:gd name="T55" fmla="*/ 308 h 438"/>
                  <a:gd name="T56" fmla="*/ 531 w 557"/>
                  <a:gd name="T57" fmla="*/ 51 h 438"/>
                  <a:gd name="T58" fmla="*/ 520 w 557"/>
                  <a:gd name="T59" fmla="*/ 36 h 438"/>
                  <a:gd name="T60" fmla="*/ 487 w 557"/>
                  <a:gd name="T61" fmla="*/ 22 h 438"/>
                  <a:gd name="T62" fmla="*/ 423 w 557"/>
                  <a:gd name="T63" fmla="*/ 22 h 438"/>
                  <a:gd name="T64" fmla="*/ 416 w 557"/>
                  <a:gd name="T65" fmla="*/ 14 h 438"/>
                  <a:gd name="T66" fmla="*/ 416 w 557"/>
                  <a:gd name="T67" fmla="*/ 7 h 438"/>
                  <a:gd name="T68" fmla="*/ 423 w 557"/>
                  <a:gd name="T69" fmla="*/ 0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7" h="438">
                    <a:moveTo>
                      <a:pt x="427" y="0"/>
                    </a:moveTo>
                    <a:lnTo>
                      <a:pt x="487" y="0"/>
                    </a:lnTo>
                    <a:lnTo>
                      <a:pt x="513" y="5"/>
                    </a:lnTo>
                    <a:lnTo>
                      <a:pt x="535" y="20"/>
                    </a:lnTo>
                    <a:lnTo>
                      <a:pt x="537" y="20"/>
                    </a:lnTo>
                    <a:lnTo>
                      <a:pt x="548" y="35"/>
                    </a:lnTo>
                    <a:lnTo>
                      <a:pt x="555" y="51"/>
                    </a:lnTo>
                    <a:lnTo>
                      <a:pt x="557" y="69"/>
                    </a:lnTo>
                    <a:lnTo>
                      <a:pt x="557" y="308"/>
                    </a:lnTo>
                    <a:lnTo>
                      <a:pt x="551" y="335"/>
                    </a:lnTo>
                    <a:lnTo>
                      <a:pt x="537" y="357"/>
                    </a:lnTo>
                    <a:lnTo>
                      <a:pt x="518" y="370"/>
                    </a:lnTo>
                    <a:lnTo>
                      <a:pt x="498" y="378"/>
                    </a:lnTo>
                    <a:lnTo>
                      <a:pt x="498" y="427"/>
                    </a:lnTo>
                    <a:lnTo>
                      <a:pt x="498" y="427"/>
                    </a:lnTo>
                    <a:lnTo>
                      <a:pt x="496" y="431"/>
                    </a:lnTo>
                    <a:lnTo>
                      <a:pt x="495" y="434"/>
                    </a:lnTo>
                    <a:lnTo>
                      <a:pt x="491" y="436"/>
                    </a:lnTo>
                    <a:lnTo>
                      <a:pt x="487" y="438"/>
                    </a:lnTo>
                    <a:lnTo>
                      <a:pt x="484" y="438"/>
                    </a:lnTo>
                    <a:lnTo>
                      <a:pt x="480" y="436"/>
                    </a:lnTo>
                    <a:lnTo>
                      <a:pt x="408" y="379"/>
                    </a:lnTo>
                    <a:lnTo>
                      <a:pt x="71" y="379"/>
                    </a:lnTo>
                    <a:lnTo>
                      <a:pt x="44" y="374"/>
                    </a:lnTo>
                    <a:lnTo>
                      <a:pt x="22" y="359"/>
                    </a:lnTo>
                    <a:lnTo>
                      <a:pt x="22" y="357"/>
                    </a:lnTo>
                    <a:lnTo>
                      <a:pt x="5" y="335"/>
                    </a:lnTo>
                    <a:lnTo>
                      <a:pt x="0" y="308"/>
                    </a:lnTo>
                    <a:lnTo>
                      <a:pt x="0" y="145"/>
                    </a:lnTo>
                    <a:lnTo>
                      <a:pt x="2" y="139"/>
                    </a:lnTo>
                    <a:lnTo>
                      <a:pt x="3" y="135"/>
                    </a:lnTo>
                    <a:lnTo>
                      <a:pt x="7" y="134"/>
                    </a:lnTo>
                    <a:lnTo>
                      <a:pt x="11" y="134"/>
                    </a:lnTo>
                    <a:lnTo>
                      <a:pt x="16" y="134"/>
                    </a:lnTo>
                    <a:lnTo>
                      <a:pt x="20" y="135"/>
                    </a:lnTo>
                    <a:lnTo>
                      <a:pt x="22" y="139"/>
                    </a:lnTo>
                    <a:lnTo>
                      <a:pt x="24" y="145"/>
                    </a:lnTo>
                    <a:lnTo>
                      <a:pt x="24" y="308"/>
                    </a:lnTo>
                    <a:lnTo>
                      <a:pt x="27" y="326"/>
                    </a:lnTo>
                    <a:lnTo>
                      <a:pt x="36" y="341"/>
                    </a:lnTo>
                    <a:lnTo>
                      <a:pt x="38" y="343"/>
                    </a:lnTo>
                    <a:lnTo>
                      <a:pt x="53" y="352"/>
                    </a:lnTo>
                    <a:lnTo>
                      <a:pt x="71" y="356"/>
                    </a:lnTo>
                    <a:lnTo>
                      <a:pt x="412" y="356"/>
                    </a:lnTo>
                    <a:lnTo>
                      <a:pt x="416" y="356"/>
                    </a:lnTo>
                    <a:lnTo>
                      <a:pt x="419" y="359"/>
                    </a:lnTo>
                    <a:lnTo>
                      <a:pt x="474" y="403"/>
                    </a:lnTo>
                    <a:lnTo>
                      <a:pt x="474" y="367"/>
                    </a:lnTo>
                    <a:lnTo>
                      <a:pt x="476" y="363"/>
                    </a:lnTo>
                    <a:lnTo>
                      <a:pt x="478" y="359"/>
                    </a:lnTo>
                    <a:lnTo>
                      <a:pt x="482" y="356"/>
                    </a:lnTo>
                    <a:lnTo>
                      <a:pt x="487" y="356"/>
                    </a:lnTo>
                    <a:lnTo>
                      <a:pt x="506" y="352"/>
                    </a:lnTo>
                    <a:lnTo>
                      <a:pt x="520" y="341"/>
                    </a:lnTo>
                    <a:lnTo>
                      <a:pt x="531" y="326"/>
                    </a:lnTo>
                    <a:lnTo>
                      <a:pt x="535" y="308"/>
                    </a:lnTo>
                    <a:lnTo>
                      <a:pt x="535" y="69"/>
                    </a:lnTo>
                    <a:lnTo>
                      <a:pt x="531" y="51"/>
                    </a:lnTo>
                    <a:lnTo>
                      <a:pt x="520" y="36"/>
                    </a:lnTo>
                    <a:lnTo>
                      <a:pt x="520" y="36"/>
                    </a:lnTo>
                    <a:lnTo>
                      <a:pt x="504" y="25"/>
                    </a:lnTo>
                    <a:lnTo>
                      <a:pt x="487" y="22"/>
                    </a:lnTo>
                    <a:lnTo>
                      <a:pt x="427" y="22"/>
                    </a:lnTo>
                    <a:lnTo>
                      <a:pt x="423" y="22"/>
                    </a:lnTo>
                    <a:lnTo>
                      <a:pt x="419" y="18"/>
                    </a:lnTo>
                    <a:lnTo>
                      <a:pt x="416" y="14"/>
                    </a:lnTo>
                    <a:lnTo>
                      <a:pt x="416" y="11"/>
                    </a:lnTo>
                    <a:lnTo>
                      <a:pt x="416" y="7"/>
                    </a:lnTo>
                    <a:lnTo>
                      <a:pt x="419" y="3"/>
                    </a:lnTo>
                    <a:lnTo>
                      <a:pt x="423" y="0"/>
                    </a:lnTo>
                    <a:lnTo>
                      <a:pt x="42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" name="Freeform 17"/>
              <p:cNvSpPr>
                <a:spLocks/>
              </p:cNvSpPr>
              <p:nvPr/>
            </p:nvSpPr>
            <p:spPr bwMode="auto">
              <a:xfrm>
                <a:off x="1436688" y="2133601"/>
                <a:ext cx="436563" cy="34925"/>
              </a:xfrm>
              <a:custGeom>
                <a:avLst/>
                <a:gdLst>
                  <a:gd name="T0" fmla="*/ 11 w 275"/>
                  <a:gd name="T1" fmla="*/ 0 h 22"/>
                  <a:gd name="T2" fmla="*/ 262 w 275"/>
                  <a:gd name="T3" fmla="*/ 0 h 22"/>
                  <a:gd name="T4" fmla="*/ 267 w 275"/>
                  <a:gd name="T5" fmla="*/ 0 h 22"/>
                  <a:gd name="T6" fmla="*/ 271 w 275"/>
                  <a:gd name="T7" fmla="*/ 3 h 22"/>
                  <a:gd name="T8" fmla="*/ 273 w 275"/>
                  <a:gd name="T9" fmla="*/ 7 h 22"/>
                  <a:gd name="T10" fmla="*/ 275 w 275"/>
                  <a:gd name="T11" fmla="*/ 11 h 22"/>
                  <a:gd name="T12" fmla="*/ 273 w 275"/>
                  <a:gd name="T13" fmla="*/ 14 h 22"/>
                  <a:gd name="T14" fmla="*/ 271 w 275"/>
                  <a:gd name="T15" fmla="*/ 18 h 22"/>
                  <a:gd name="T16" fmla="*/ 267 w 275"/>
                  <a:gd name="T17" fmla="*/ 22 h 22"/>
                  <a:gd name="T18" fmla="*/ 262 w 275"/>
                  <a:gd name="T19" fmla="*/ 22 h 22"/>
                  <a:gd name="T20" fmla="*/ 11 w 275"/>
                  <a:gd name="T21" fmla="*/ 22 h 22"/>
                  <a:gd name="T22" fmla="*/ 5 w 275"/>
                  <a:gd name="T23" fmla="*/ 22 h 22"/>
                  <a:gd name="T24" fmla="*/ 2 w 275"/>
                  <a:gd name="T25" fmla="*/ 18 h 22"/>
                  <a:gd name="T26" fmla="*/ 0 w 275"/>
                  <a:gd name="T27" fmla="*/ 14 h 22"/>
                  <a:gd name="T28" fmla="*/ 0 w 275"/>
                  <a:gd name="T29" fmla="*/ 11 h 22"/>
                  <a:gd name="T30" fmla="*/ 0 w 275"/>
                  <a:gd name="T31" fmla="*/ 7 h 22"/>
                  <a:gd name="T32" fmla="*/ 2 w 275"/>
                  <a:gd name="T33" fmla="*/ 3 h 22"/>
                  <a:gd name="T34" fmla="*/ 5 w 275"/>
                  <a:gd name="T35" fmla="*/ 0 h 22"/>
                  <a:gd name="T36" fmla="*/ 11 w 275"/>
                  <a:gd name="T3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5" h="22">
                    <a:moveTo>
                      <a:pt x="11" y="0"/>
                    </a:moveTo>
                    <a:lnTo>
                      <a:pt x="262" y="0"/>
                    </a:lnTo>
                    <a:lnTo>
                      <a:pt x="267" y="0"/>
                    </a:lnTo>
                    <a:lnTo>
                      <a:pt x="271" y="3"/>
                    </a:lnTo>
                    <a:lnTo>
                      <a:pt x="273" y="7"/>
                    </a:lnTo>
                    <a:lnTo>
                      <a:pt x="275" y="11"/>
                    </a:lnTo>
                    <a:lnTo>
                      <a:pt x="273" y="14"/>
                    </a:lnTo>
                    <a:lnTo>
                      <a:pt x="271" y="18"/>
                    </a:lnTo>
                    <a:lnTo>
                      <a:pt x="267" y="22"/>
                    </a:lnTo>
                    <a:lnTo>
                      <a:pt x="262" y="22"/>
                    </a:lnTo>
                    <a:lnTo>
                      <a:pt x="11" y="22"/>
                    </a:lnTo>
                    <a:lnTo>
                      <a:pt x="5" y="22"/>
                    </a:lnTo>
                    <a:lnTo>
                      <a:pt x="2" y="18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30" name="Group 129"/>
            <p:cNvGrpSpPr/>
            <p:nvPr/>
          </p:nvGrpSpPr>
          <p:grpSpPr>
            <a:xfrm>
              <a:off x="2674418" y="3224234"/>
              <a:ext cx="666651" cy="612280"/>
              <a:chOff x="7337425" y="2501901"/>
              <a:chExt cx="1343025" cy="1233487"/>
            </a:xfrm>
            <a:solidFill>
              <a:schemeClr val="bg1"/>
            </a:solidFill>
          </p:grpSpPr>
          <p:sp>
            <p:nvSpPr>
              <p:cNvPr id="131" name="Freeform 30"/>
              <p:cNvSpPr>
                <a:spLocks noEditPoints="1"/>
              </p:cNvSpPr>
              <p:nvPr/>
            </p:nvSpPr>
            <p:spPr bwMode="auto">
              <a:xfrm>
                <a:off x="7716838" y="2501901"/>
                <a:ext cx="584200" cy="582613"/>
              </a:xfrm>
              <a:custGeom>
                <a:avLst/>
                <a:gdLst>
                  <a:gd name="T0" fmla="*/ 608 w 1472"/>
                  <a:gd name="T1" fmla="*/ 118 h 1470"/>
                  <a:gd name="T2" fmla="*/ 435 w 1472"/>
                  <a:gd name="T3" fmla="*/ 182 h 1470"/>
                  <a:gd name="T4" fmla="*/ 290 w 1472"/>
                  <a:gd name="T5" fmla="*/ 290 h 1470"/>
                  <a:gd name="T6" fmla="*/ 212 w 1472"/>
                  <a:gd name="T7" fmla="*/ 385 h 1470"/>
                  <a:gd name="T8" fmla="*/ 134 w 1472"/>
                  <a:gd name="T9" fmla="*/ 549 h 1470"/>
                  <a:gd name="T10" fmla="*/ 105 w 1472"/>
                  <a:gd name="T11" fmla="*/ 735 h 1470"/>
                  <a:gd name="T12" fmla="*/ 134 w 1472"/>
                  <a:gd name="T13" fmla="*/ 922 h 1470"/>
                  <a:gd name="T14" fmla="*/ 213 w 1472"/>
                  <a:gd name="T15" fmla="*/ 1087 h 1470"/>
                  <a:gd name="T16" fmla="*/ 335 w 1472"/>
                  <a:gd name="T17" fmla="*/ 1221 h 1470"/>
                  <a:gd name="T18" fmla="*/ 490 w 1472"/>
                  <a:gd name="T19" fmla="*/ 1315 h 1470"/>
                  <a:gd name="T20" fmla="*/ 671 w 1472"/>
                  <a:gd name="T21" fmla="*/ 1362 h 1470"/>
                  <a:gd name="T22" fmla="*/ 862 w 1472"/>
                  <a:gd name="T23" fmla="*/ 1352 h 1470"/>
                  <a:gd name="T24" fmla="*/ 1036 w 1472"/>
                  <a:gd name="T25" fmla="*/ 1289 h 1470"/>
                  <a:gd name="T26" fmla="*/ 1181 w 1472"/>
                  <a:gd name="T27" fmla="*/ 1180 h 1470"/>
                  <a:gd name="T28" fmla="*/ 1290 w 1472"/>
                  <a:gd name="T29" fmla="*/ 1035 h 1470"/>
                  <a:gd name="T30" fmla="*/ 1354 w 1472"/>
                  <a:gd name="T31" fmla="*/ 862 h 1470"/>
                  <a:gd name="T32" fmla="*/ 1363 w 1472"/>
                  <a:gd name="T33" fmla="*/ 671 h 1470"/>
                  <a:gd name="T34" fmla="*/ 1317 w 1472"/>
                  <a:gd name="T35" fmla="*/ 490 h 1470"/>
                  <a:gd name="T36" fmla="*/ 1222 w 1472"/>
                  <a:gd name="T37" fmla="*/ 334 h 1470"/>
                  <a:gd name="T38" fmla="*/ 1137 w 1472"/>
                  <a:gd name="T39" fmla="*/ 250 h 1470"/>
                  <a:gd name="T40" fmla="*/ 982 w 1472"/>
                  <a:gd name="T41" fmla="*/ 155 h 1470"/>
                  <a:gd name="T42" fmla="*/ 801 w 1472"/>
                  <a:gd name="T43" fmla="*/ 109 h 1470"/>
                  <a:gd name="T44" fmla="*/ 803 w 1472"/>
                  <a:gd name="T45" fmla="*/ 3 h 1470"/>
                  <a:gd name="T46" fmla="*/ 993 w 1472"/>
                  <a:gd name="T47" fmla="*/ 46 h 1470"/>
                  <a:gd name="T48" fmla="*/ 1160 w 1472"/>
                  <a:gd name="T49" fmla="*/ 135 h 1470"/>
                  <a:gd name="T50" fmla="*/ 1299 w 1472"/>
                  <a:gd name="T51" fmla="*/ 262 h 1470"/>
                  <a:gd name="T52" fmla="*/ 1401 w 1472"/>
                  <a:gd name="T53" fmla="*/ 420 h 1470"/>
                  <a:gd name="T54" fmla="*/ 1461 w 1472"/>
                  <a:gd name="T55" fmla="*/ 603 h 1470"/>
                  <a:gd name="T56" fmla="*/ 1469 w 1472"/>
                  <a:gd name="T57" fmla="*/ 802 h 1470"/>
                  <a:gd name="T58" fmla="*/ 1426 w 1472"/>
                  <a:gd name="T59" fmla="*/ 992 h 1470"/>
                  <a:gd name="T60" fmla="*/ 1337 w 1472"/>
                  <a:gd name="T61" fmla="*/ 1159 h 1470"/>
                  <a:gd name="T62" fmla="*/ 1210 w 1472"/>
                  <a:gd name="T63" fmla="*/ 1298 h 1470"/>
                  <a:gd name="T64" fmla="*/ 1051 w 1472"/>
                  <a:gd name="T65" fmla="*/ 1400 h 1470"/>
                  <a:gd name="T66" fmla="*/ 869 w 1472"/>
                  <a:gd name="T67" fmla="*/ 1459 h 1470"/>
                  <a:gd name="T68" fmla="*/ 669 w 1472"/>
                  <a:gd name="T69" fmla="*/ 1467 h 1470"/>
                  <a:gd name="T70" fmla="*/ 479 w 1472"/>
                  <a:gd name="T71" fmla="*/ 1424 h 1470"/>
                  <a:gd name="T72" fmla="*/ 311 w 1472"/>
                  <a:gd name="T73" fmla="*/ 1336 h 1470"/>
                  <a:gd name="T74" fmla="*/ 173 w 1472"/>
                  <a:gd name="T75" fmla="*/ 1210 h 1470"/>
                  <a:gd name="T76" fmla="*/ 71 w 1472"/>
                  <a:gd name="T77" fmla="*/ 1050 h 1470"/>
                  <a:gd name="T78" fmla="*/ 11 w 1472"/>
                  <a:gd name="T79" fmla="*/ 868 h 1470"/>
                  <a:gd name="T80" fmla="*/ 3 w 1472"/>
                  <a:gd name="T81" fmla="*/ 668 h 1470"/>
                  <a:gd name="T82" fmla="*/ 45 w 1472"/>
                  <a:gd name="T83" fmla="*/ 481 h 1470"/>
                  <a:gd name="T84" fmla="*/ 133 w 1472"/>
                  <a:gd name="T85" fmla="*/ 314 h 1470"/>
                  <a:gd name="T86" fmla="*/ 215 w 1472"/>
                  <a:gd name="T87" fmla="*/ 216 h 1470"/>
                  <a:gd name="T88" fmla="*/ 364 w 1472"/>
                  <a:gd name="T89" fmla="*/ 101 h 1470"/>
                  <a:gd name="T90" fmla="*/ 541 w 1472"/>
                  <a:gd name="T91" fmla="*/ 26 h 1470"/>
                  <a:gd name="T92" fmla="*/ 736 w 1472"/>
                  <a:gd name="T93" fmla="*/ 0 h 1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72" h="1470">
                    <a:moveTo>
                      <a:pt x="736" y="106"/>
                    </a:moveTo>
                    <a:lnTo>
                      <a:pt x="671" y="109"/>
                    </a:lnTo>
                    <a:lnTo>
                      <a:pt x="608" y="118"/>
                    </a:lnTo>
                    <a:lnTo>
                      <a:pt x="548" y="134"/>
                    </a:lnTo>
                    <a:lnTo>
                      <a:pt x="490" y="155"/>
                    </a:lnTo>
                    <a:lnTo>
                      <a:pt x="435" y="182"/>
                    </a:lnTo>
                    <a:lnTo>
                      <a:pt x="383" y="214"/>
                    </a:lnTo>
                    <a:lnTo>
                      <a:pt x="335" y="250"/>
                    </a:lnTo>
                    <a:lnTo>
                      <a:pt x="290" y="290"/>
                    </a:lnTo>
                    <a:lnTo>
                      <a:pt x="287" y="293"/>
                    </a:lnTo>
                    <a:lnTo>
                      <a:pt x="247" y="337"/>
                    </a:lnTo>
                    <a:lnTo>
                      <a:pt x="212" y="385"/>
                    </a:lnTo>
                    <a:lnTo>
                      <a:pt x="180" y="437"/>
                    </a:lnTo>
                    <a:lnTo>
                      <a:pt x="154" y="492"/>
                    </a:lnTo>
                    <a:lnTo>
                      <a:pt x="134" y="549"/>
                    </a:lnTo>
                    <a:lnTo>
                      <a:pt x="118" y="609"/>
                    </a:lnTo>
                    <a:lnTo>
                      <a:pt x="109" y="672"/>
                    </a:lnTo>
                    <a:lnTo>
                      <a:pt x="105" y="735"/>
                    </a:lnTo>
                    <a:lnTo>
                      <a:pt x="109" y="800"/>
                    </a:lnTo>
                    <a:lnTo>
                      <a:pt x="118" y="862"/>
                    </a:lnTo>
                    <a:lnTo>
                      <a:pt x="134" y="922"/>
                    </a:lnTo>
                    <a:lnTo>
                      <a:pt x="155" y="981"/>
                    </a:lnTo>
                    <a:lnTo>
                      <a:pt x="182" y="1035"/>
                    </a:lnTo>
                    <a:lnTo>
                      <a:pt x="213" y="1087"/>
                    </a:lnTo>
                    <a:lnTo>
                      <a:pt x="250" y="1136"/>
                    </a:lnTo>
                    <a:lnTo>
                      <a:pt x="290" y="1180"/>
                    </a:lnTo>
                    <a:lnTo>
                      <a:pt x="335" y="1221"/>
                    </a:lnTo>
                    <a:lnTo>
                      <a:pt x="383" y="1257"/>
                    </a:lnTo>
                    <a:lnTo>
                      <a:pt x="435" y="1289"/>
                    </a:lnTo>
                    <a:lnTo>
                      <a:pt x="490" y="1315"/>
                    </a:lnTo>
                    <a:lnTo>
                      <a:pt x="548" y="1336"/>
                    </a:lnTo>
                    <a:lnTo>
                      <a:pt x="608" y="1352"/>
                    </a:lnTo>
                    <a:lnTo>
                      <a:pt x="671" y="1362"/>
                    </a:lnTo>
                    <a:lnTo>
                      <a:pt x="736" y="1365"/>
                    </a:lnTo>
                    <a:lnTo>
                      <a:pt x="801" y="1362"/>
                    </a:lnTo>
                    <a:lnTo>
                      <a:pt x="862" y="1352"/>
                    </a:lnTo>
                    <a:lnTo>
                      <a:pt x="923" y="1336"/>
                    </a:lnTo>
                    <a:lnTo>
                      <a:pt x="982" y="1315"/>
                    </a:lnTo>
                    <a:lnTo>
                      <a:pt x="1036" y="1289"/>
                    </a:lnTo>
                    <a:lnTo>
                      <a:pt x="1088" y="1257"/>
                    </a:lnTo>
                    <a:lnTo>
                      <a:pt x="1137" y="1221"/>
                    </a:lnTo>
                    <a:lnTo>
                      <a:pt x="1181" y="1180"/>
                    </a:lnTo>
                    <a:lnTo>
                      <a:pt x="1222" y="1136"/>
                    </a:lnTo>
                    <a:lnTo>
                      <a:pt x="1258" y="1087"/>
                    </a:lnTo>
                    <a:lnTo>
                      <a:pt x="1290" y="1035"/>
                    </a:lnTo>
                    <a:lnTo>
                      <a:pt x="1317" y="980"/>
                    </a:lnTo>
                    <a:lnTo>
                      <a:pt x="1338" y="922"/>
                    </a:lnTo>
                    <a:lnTo>
                      <a:pt x="1354" y="862"/>
                    </a:lnTo>
                    <a:lnTo>
                      <a:pt x="1363" y="800"/>
                    </a:lnTo>
                    <a:lnTo>
                      <a:pt x="1366" y="735"/>
                    </a:lnTo>
                    <a:lnTo>
                      <a:pt x="1363" y="671"/>
                    </a:lnTo>
                    <a:lnTo>
                      <a:pt x="1354" y="608"/>
                    </a:lnTo>
                    <a:lnTo>
                      <a:pt x="1338" y="547"/>
                    </a:lnTo>
                    <a:lnTo>
                      <a:pt x="1317" y="490"/>
                    </a:lnTo>
                    <a:lnTo>
                      <a:pt x="1290" y="434"/>
                    </a:lnTo>
                    <a:lnTo>
                      <a:pt x="1258" y="383"/>
                    </a:lnTo>
                    <a:lnTo>
                      <a:pt x="1222" y="334"/>
                    </a:lnTo>
                    <a:lnTo>
                      <a:pt x="1181" y="290"/>
                    </a:lnTo>
                    <a:lnTo>
                      <a:pt x="1181" y="290"/>
                    </a:lnTo>
                    <a:lnTo>
                      <a:pt x="1137" y="250"/>
                    </a:lnTo>
                    <a:lnTo>
                      <a:pt x="1088" y="214"/>
                    </a:lnTo>
                    <a:lnTo>
                      <a:pt x="1036" y="182"/>
                    </a:lnTo>
                    <a:lnTo>
                      <a:pt x="982" y="155"/>
                    </a:lnTo>
                    <a:lnTo>
                      <a:pt x="923" y="134"/>
                    </a:lnTo>
                    <a:lnTo>
                      <a:pt x="862" y="118"/>
                    </a:lnTo>
                    <a:lnTo>
                      <a:pt x="801" y="109"/>
                    </a:lnTo>
                    <a:lnTo>
                      <a:pt x="736" y="106"/>
                    </a:lnTo>
                    <a:close/>
                    <a:moveTo>
                      <a:pt x="736" y="0"/>
                    </a:moveTo>
                    <a:lnTo>
                      <a:pt x="803" y="3"/>
                    </a:lnTo>
                    <a:lnTo>
                      <a:pt x="869" y="11"/>
                    </a:lnTo>
                    <a:lnTo>
                      <a:pt x="931" y="26"/>
                    </a:lnTo>
                    <a:lnTo>
                      <a:pt x="993" y="46"/>
                    </a:lnTo>
                    <a:lnTo>
                      <a:pt x="1051" y="71"/>
                    </a:lnTo>
                    <a:lnTo>
                      <a:pt x="1107" y="101"/>
                    </a:lnTo>
                    <a:lnTo>
                      <a:pt x="1160" y="135"/>
                    </a:lnTo>
                    <a:lnTo>
                      <a:pt x="1210" y="173"/>
                    </a:lnTo>
                    <a:lnTo>
                      <a:pt x="1256" y="216"/>
                    </a:lnTo>
                    <a:lnTo>
                      <a:pt x="1299" y="262"/>
                    </a:lnTo>
                    <a:lnTo>
                      <a:pt x="1337" y="311"/>
                    </a:lnTo>
                    <a:lnTo>
                      <a:pt x="1371" y="365"/>
                    </a:lnTo>
                    <a:lnTo>
                      <a:pt x="1401" y="420"/>
                    </a:lnTo>
                    <a:lnTo>
                      <a:pt x="1426" y="479"/>
                    </a:lnTo>
                    <a:lnTo>
                      <a:pt x="1446" y="540"/>
                    </a:lnTo>
                    <a:lnTo>
                      <a:pt x="1461" y="603"/>
                    </a:lnTo>
                    <a:lnTo>
                      <a:pt x="1469" y="668"/>
                    </a:lnTo>
                    <a:lnTo>
                      <a:pt x="1472" y="735"/>
                    </a:lnTo>
                    <a:lnTo>
                      <a:pt x="1469" y="802"/>
                    </a:lnTo>
                    <a:lnTo>
                      <a:pt x="1461" y="868"/>
                    </a:lnTo>
                    <a:lnTo>
                      <a:pt x="1445" y="930"/>
                    </a:lnTo>
                    <a:lnTo>
                      <a:pt x="1426" y="992"/>
                    </a:lnTo>
                    <a:lnTo>
                      <a:pt x="1401" y="1050"/>
                    </a:lnTo>
                    <a:lnTo>
                      <a:pt x="1371" y="1107"/>
                    </a:lnTo>
                    <a:lnTo>
                      <a:pt x="1337" y="1159"/>
                    </a:lnTo>
                    <a:lnTo>
                      <a:pt x="1299" y="1210"/>
                    </a:lnTo>
                    <a:lnTo>
                      <a:pt x="1256" y="1256"/>
                    </a:lnTo>
                    <a:lnTo>
                      <a:pt x="1210" y="1298"/>
                    </a:lnTo>
                    <a:lnTo>
                      <a:pt x="1160" y="1336"/>
                    </a:lnTo>
                    <a:lnTo>
                      <a:pt x="1107" y="1371"/>
                    </a:lnTo>
                    <a:lnTo>
                      <a:pt x="1051" y="1400"/>
                    </a:lnTo>
                    <a:lnTo>
                      <a:pt x="993" y="1424"/>
                    </a:lnTo>
                    <a:lnTo>
                      <a:pt x="931" y="1445"/>
                    </a:lnTo>
                    <a:lnTo>
                      <a:pt x="869" y="1459"/>
                    </a:lnTo>
                    <a:lnTo>
                      <a:pt x="803" y="1467"/>
                    </a:lnTo>
                    <a:lnTo>
                      <a:pt x="736" y="1470"/>
                    </a:lnTo>
                    <a:lnTo>
                      <a:pt x="669" y="1467"/>
                    </a:lnTo>
                    <a:lnTo>
                      <a:pt x="603" y="1459"/>
                    </a:lnTo>
                    <a:lnTo>
                      <a:pt x="541" y="1445"/>
                    </a:lnTo>
                    <a:lnTo>
                      <a:pt x="479" y="1424"/>
                    </a:lnTo>
                    <a:lnTo>
                      <a:pt x="420" y="1400"/>
                    </a:lnTo>
                    <a:lnTo>
                      <a:pt x="364" y="1371"/>
                    </a:lnTo>
                    <a:lnTo>
                      <a:pt x="311" y="1336"/>
                    </a:lnTo>
                    <a:lnTo>
                      <a:pt x="261" y="1298"/>
                    </a:lnTo>
                    <a:lnTo>
                      <a:pt x="215" y="1256"/>
                    </a:lnTo>
                    <a:lnTo>
                      <a:pt x="173" y="1210"/>
                    </a:lnTo>
                    <a:lnTo>
                      <a:pt x="135" y="1159"/>
                    </a:lnTo>
                    <a:lnTo>
                      <a:pt x="100" y="1107"/>
                    </a:lnTo>
                    <a:lnTo>
                      <a:pt x="71" y="1050"/>
                    </a:lnTo>
                    <a:lnTo>
                      <a:pt x="46" y="992"/>
                    </a:lnTo>
                    <a:lnTo>
                      <a:pt x="26" y="930"/>
                    </a:lnTo>
                    <a:lnTo>
                      <a:pt x="11" y="868"/>
                    </a:lnTo>
                    <a:lnTo>
                      <a:pt x="3" y="802"/>
                    </a:lnTo>
                    <a:lnTo>
                      <a:pt x="0" y="735"/>
                    </a:lnTo>
                    <a:lnTo>
                      <a:pt x="3" y="668"/>
                    </a:lnTo>
                    <a:lnTo>
                      <a:pt x="11" y="604"/>
                    </a:lnTo>
                    <a:lnTo>
                      <a:pt x="26" y="541"/>
                    </a:lnTo>
                    <a:lnTo>
                      <a:pt x="45" y="481"/>
                    </a:lnTo>
                    <a:lnTo>
                      <a:pt x="69" y="423"/>
                    </a:lnTo>
                    <a:lnTo>
                      <a:pt x="99" y="367"/>
                    </a:lnTo>
                    <a:lnTo>
                      <a:pt x="133" y="314"/>
                    </a:lnTo>
                    <a:lnTo>
                      <a:pt x="170" y="265"/>
                    </a:lnTo>
                    <a:lnTo>
                      <a:pt x="212" y="219"/>
                    </a:lnTo>
                    <a:lnTo>
                      <a:pt x="215" y="216"/>
                    </a:lnTo>
                    <a:lnTo>
                      <a:pt x="261" y="173"/>
                    </a:lnTo>
                    <a:lnTo>
                      <a:pt x="311" y="135"/>
                    </a:lnTo>
                    <a:lnTo>
                      <a:pt x="364" y="101"/>
                    </a:lnTo>
                    <a:lnTo>
                      <a:pt x="420" y="71"/>
                    </a:lnTo>
                    <a:lnTo>
                      <a:pt x="479" y="46"/>
                    </a:lnTo>
                    <a:lnTo>
                      <a:pt x="541" y="26"/>
                    </a:lnTo>
                    <a:lnTo>
                      <a:pt x="603" y="11"/>
                    </a:lnTo>
                    <a:lnTo>
                      <a:pt x="669" y="3"/>
                    </a:lnTo>
                    <a:lnTo>
                      <a:pt x="7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2" name="Freeform 31"/>
              <p:cNvSpPr>
                <a:spLocks noEditPoints="1"/>
              </p:cNvSpPr>
              <p:nvPr/>
            </p:nvSpPr>
            <p:spPr bwMode="auto">
              <a:xfrm>
                <a:off x="7907338" y="2609851"/>
                <a:ext cx="204788" cy="204788"/>
              </a:xfrm>
              <a:custGeom>
                <a:avLst/>
                <a:gdLst>
                  <a:gd name="T0" fmla="*/ 227 w 516"/>
                  <a:gd name="T1" fmla="*/ 109 h 516"/>
                  <a:gd name="T2" fmla="*/ 173 w 516"/>
                  <a:gd name="T3" fmla="*/ 132 h 516"/>
                  <a:gd name="T4" fmla="*/ 131 w 516"/>
                  <a:gd name="T5" fmla="*/ 173 h 516"/>
                  <a:gd name="T6" fmla="*/ 109 w 516"/>
                  <a:gd name="T7" fmla="*/ 227 h 516"/>
                  <a:gd name="T8" fmla="*/ 109 w 516"/>
                  <a:gd name="T9" fmla="*/ 288 h 516"/>
                  <a:gd name="T10" fmla="*/ 131 w 516"/>
                  <a:gd name="T11" fmla="*/ 342 h 516"/>
                  <a:gd name="T12" fmla="*/ 167 w 516"/>
                  <a:gd name="T13" fmla="*/ 380 h 516"/>
                  <a:gd name="T14" fmla="*/ 210 w 516"/>
                  <a:gd name="T15" fmla="*/ 402 h 516"/>
                  <a:gd name="T16" fmla="*/ 258 w 516"/>
                  <a:gd name="T17" fmla="*/ 410 h 516"/>
                  <a:gd name="T18" fmla="*/ 317 w 516"/>
                  <a:gd name="T19" fmla="*/ 398 h 516"/>
                  <a:gd name="T20" fmla="*/ 365 w 516"/>
                  <a:gd name="T21" fmla="*/ 365 h 516"/>
                  <a:gd name="T22" fmla="*/ 398 w 516"/>
                  <a:gd name="T23" fmla="*/ 316 h 516"/>
                  <a:gd name="T24" fmla="*/ 410 w 516"/>
                  <a:gd name="T25" fmla="*/ 257 h 516"/>
                  <a:gd name="T26" fmla="*/ 398 w 516"/>
                  <a:gd name="T27" fmla="*/ 198 h 516"/>
                  <a:gd name="T28" fmla="*/ 365 w 516"/>
                  <a:gd name="T29" fmla="*/ 150 h 516"/>
                  <a:gd name="T30" fmla="*/ 317 w 516"/>
                  <a:gd name="T31" fmla="*/ 117 h 516"/>
                  <a:gd name="T32" fmla="*/ 258 w 516"/>
                  <a:gd name="T33" fmla="*/ 106 h 516"/>
                  <a:gd name="T34" fmla="*/ 293 w 516"/>
                  <a:gd name="T35" fmla="*/ 2 h 516"/>
                  <a:gd name="T36" fmla="*/ 359 w 516"/>
                  <a:gd name="T37" fmla="*/ 20 h 516"/>
                  <a:gd name="T38" fmla="*/ 415 w 516"/>
                  <a:gd name="T39" fmla="*/ 54 h 516"/>
                  <a:gd name="T40" fmla="*/ 461 w 516"/>
                  <a:gd name="T41" fmla="*/ 100 h 516"/>
                  <a:gd name="T42" fmla="*/ 495 w 516"/>
                  <a:gd name="T43" fmla="*/ 157 h 516"/>
                  <a:gd name="T44" fmla="*/ 513 w 516"/>
                  <a:gd name="T45" fmla="*/ 222 h 516"/>
                  <a:gd name="T46" fmla="*/ 513 w 516"/>
                  <a:gd name="T47" fmla="*/ 293 h 516"/>
                  <a:gd name="T48" fmla="*/ 495 w 516"/>
                  <a:gd name="T49" fmla="*/ 357 h 516"/>
                  <a:gd name="T50" fmla="*/ 461 w 516"/>
                  <a:gd name="T51" fmla="*/ 415 h 516"/>
                  <a:gd name="T52" fmla="*/ 415 w 516"/>
                  <a:gd name="T53" fmla="*/ 461 h 516"/>
                  <a:gd name="T54" fmla="*/ 359 w 516"/>
                  <a:gd name="T55" fmla="*/ 495 h 516"/>
                  <a:gd name="T56" fmla="*/ 293 w 516"/>
                  <a:gd name="T57" fmla="*/ 513 h 516"/>
                  <a:gd name="T58" fmla="*/ 223 w 516"/>
                  <a:gd name="T59" fmla="*/ 513 h 516"/>
                  <a:gd name="T60" fmla="*/ 157 w 516"/>
                  <a:gd name="T61" fmla="*/ 495 h 516"/>
                  <a:gd name="T62" fmla="*/ 100 w 516"/>
                  <a:gd name="T63" fmla="*/ 461 h 516"/>
                  <a:gd name="T64" fmla="*/ 53 w 516"/>
                  <a:gd name="T65" fmla="*/ 415 h 516"/>
                  <a:gd name="T66" fmla="*/ 20 w 516"/>
                  <a:gd name="T67" fmla="*/ 357 h 516"/>
                  <a:gd name="T68" fmla="*/ 2 w 516"/>
                  <a:gd name="T69" fmla="*/ 293 h 516"/>
                  <a:gd name="T70" fmla="*/ 2 w 516"/>
                  <a:gd name="T71" fmla="*/ 222 h 516"/>
                  <a:gd name="T72" fmla="*/ 20 w 516"/>
                  <a:gd name="T73" fmla="*/ 157 h 516"/>
                  <a:gd name="T74" fmla="*/ 53 w 516"/>
                  <a:gd name="T75" fmla="*/ 100 h 516"/>
                  <a:gd name="T76" fmla="*/ 100 w 516"/>
                  <a:gd name="T77" fmla="*/ 54 h 516"/>
                  <a:gd name="T78" fmla="*/ 157 w 516"/>
                  <a:gd name="T79" fmla="*/ 20 h 516"/>
                  <a:gd name="T80" fmla="*/ 223 w 516"/>
                  <a:gd name="T81" fmla="*/ 2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16" h="516">
                    <a:moveTo>
                      <a:pt x="258" y="106"/>
                    </a:moveTo>
                    <a:lnTo>
                      <a:pt x="227" y="109"/>
                    </a:lnTo>
                    <a:lnTo>
                      <a:pt x="198" y="117"/>
                    </a:lnTo>
                    <a:lnTo>
                      <a:pt x="173" y="132"/>
                    </a:lnTo>
                    <a:lnTo>
                      <a:pt x="150" y="150"/>
                    </a:lnTo>
                    <a:lnTo>
                      <a:pt x="131" y="173"/>
                    </a:lnTo>
                    <a:lnTo>
                      <a:pt x="118" y="198"/>
                    </a:lnTo>
                    <a:lnTo>
                      <a:pt x="109" y="227"/>
                    </a:lnTo>
                    <a:lnTo>
                      <a:pt x="106" y="257"/>
                    </a:lnTo>
                    <a:lnTo>
                      <a:pt x="109" y="288"/>
                    </a:lnTo>
                    <a:lnTo>
                      <a:pt x="118" y="316"/>
                    </a:lnTo>
                    <a:lnTo>
                      <a:pt x="131" y="342"/>
                    </a:lnTo>
                    <a:lnTo>
                      <a:pt x="150" y="365"/>
                    </a:lnTo>
                    <a:lnTo>
                      <a:pt x="167" y="380"/>
                    </a:lnTo>
                    <a:lnTo>
                      <a:pt x="188" y="392"/>
                    </a:lnTo>
                    <a:lnTo>
                      <a:pt x="210" y="402"/>
                    </a:lnTo>
                    <a:lnTo>
                      <a:pt x="233" y="408"/>
                    </a:lnTo>
                    <a:lnTo>
                      <a:pt x="258" y="410"/>
                    </a:lnTo>
                    <a:lnTo>
                      <a:pt x="289" y="407"/>
                    </a:lnTo>
                    <a:lnTo>
                      <a:pt x="317" y="398"/>
                    </a:lnTo>
                    <a:lnTo>
                      <a:pt x="342" y="383"/>
                    </a:lnTo>
                    <a:lnTo>
                      <a:pt x="365" y="365"/>
                    </a:lnTo>
                    <a:lnTo>
                      <a:pt x="383" y="342"/>
                    </a:lnTo>
                    <a:lnTo>
                      <a:pt x="398" y="316"/>
                    </a:lnTo>
                    <a:lnTo>
                      <a:pt x="407" y="288"/>
                    </a:lnTo>
                    <a:lnTo>
                      <a:pt x="410" y="257"/>
                    </a:lnTo>
                    <a:lnTo>
                      <a:pt x="407" y="227"/>
                    </a:lnTo>
                    <a:lnTo>
                      <a:pt x="398" y="198"/>
                    </a:lnTo>
                    <a:lnTo>
                      <a:pt x="383" y="173"/>
                    </a:lnTo>
                    <a:lnTo>
                      <a:pt x="365" y="150"/>
                    </a:lnTo>
                    <a:lnTo>
                      <a:pt x="342" y="132"/>
                    </a:lnTo>
                    <a:lnTo>
                      <a:pt x="317" y="117"/>
                    </a:lnTo>
                    <a:lnTo>
                      <a:pt x="289" y="109"/>
                    </a:lnTo>
                    <a:lnTo>
                      <a:pt x="258" y="106"/>
                    </a:lnTo>
                    <a:close/>
                    <a:moveTo>
                      <a:pt x="258" y="0"/>
                    </a:moveTo>
                    <a:lnTo>
                      <a:pt x="293" y="2"/>
                    </a:lnTo>
                    <a:lnTo>
                      <a:pt x="327" y="9"/>
                    </a:lnTo>
                    <a:lnTo>
                      <a:pt x="359" y="20"/>
                    </a:lnTo>
                    <a:lnTo>
                      <a:pt x="387" y="35"/>
                    </a:lnTo>
                    <a:lnTo>
                      <a:pt x="415" y="54"/>
                    </a:lnTo>
                    <a:lnTo>
                      <a:pt x="440" y="75"/>
                    </a:lnTo>
                    <a:lnTo>
                      <a:pt x="461" y="100"/>
                    </a:lnTo>
                    <a:lnTo>
                      <a:pt x="480" y="128"/>
                    </a:lnTo>
                    <a:lnTo>
                      <a:pt x="495" y="157"/>
                    </a:lnTo>
                    <a:lnTo>
                      <a:pt x="507" y="189"/>
                    </a:lnTo>
                    <a:lnTo>
                      <a:pt x="513" y="222"/>
                    </a:lnTo>
                    <a:lnTo>
                      <a:pt x="516" y="257"/>
                    </a:lnTo>
                    <a:lnTo>
                      <a:pt x="513" y="293"/>
                    </a:lnTo>
                    <a:lnTo>
                      <a:pt x="507" y="326"/>
                    </a:lnTo>
                    <a:lnTo>
                      <a:pt x="495" y="357"/>
                    </a:lnTo>
                    <a:lnTo>
                      <a:pt x="480" y="387"/>
                    </a:lnTo>
                    <a:lnTo>
                      <a:pt x="461" y="415"/>
                    </a:lnTo>
                    <a:lnTo>
                      <a:pt x="440" y="440"/>
                    </a:lnTo>
                    <a:lnTo>
                      <a:pt x="415" y="461"/>
                    </a:lnTo>
                    <a:lnTo>
                      <a:pt x="387" y="480"/>
                    </a:lnTo>
                    <a:lnTo>
                      <a:pt x="359" y="495"/>
                    </a:lnTo>
                    <a:lnTo>
                      <a:pt x="327" y="506"/>
                    </a:lnTo>
                    <a:lnTo>
                      <a:pt x="293" y="513"/>
                    </a:lnTo>
                    <a:lnTo>
                      <a:pt x="258" y="516"/>
                    </a:lnTo>
                    <a:lnTo>
                      <a:pt x="223" y="513"/>
                    </a:lnTo>
                    <a:lnTo>
                      <a:pt x="189" y="506"/>
                    </a:lnTo>
                    <a:lnTo>
                      <a:pt x="157" y="495"/>
                    </a:lnTo>
                    <a:lnTo>
                      <a:pt x="127" y="480"/>
                    </a:lnTo>
                    <a:lnTo>
                      <a:pt x="100" y="461"/>
                    </a:lnTo>
                    <a:lnTo>
                      <a:pt x="76" y="440"/>
                    </a:lnTo>
                    <a:lnTo>
                      <a:pt x="53" y="415"/>
                    </a:lnTo>
                    <a:lnTo>
                      <a:pt x="35" y="387"/>
                    </a:lnTo>
                    <a:lnTo>
                      <a:pt x="20" y="357"/>
                    </a:lnTo>
                    <a:lnTo>
                      <a:pt x="9" y="326"/>
                    </a:lnTo>
                    <a:lnTo>
                      <a:pt x="2" y="293"/>
                    </a:lnTo>
                    <a:lnTo>
                      <a:pt x="0" y="257"/>
                    </a:lnTo>
                    <a:lnTo>
                      <a:pt x="2" y="222"/>
                    </a:lnTo>
                    <a:lnTo>
                      <a:pt x="9" y="189"/>
                    </a:lnTo>
                    <a:lnTo>
                      <a:pt x="20" y="157"/>
                    </a:lnTo>
                    <a:lnTo>
                      <a:pt x="35" y="128"/>
                    </a:lnTo>
                    <a:lnTo>
                      <a:pt x="53" y="100"/>
                    </a:lnTo>
                    <a:lnTo>
                      <a:pt x="76" y="75"/>
                    </a:lnTo>
                    <a:lnTo>
                      <a:pt x="100" y="54"/>
                    </a:lnTo>
                    <a:lnTo>
                      <a:pt x="127" y="35"/>
                    </a:lnTo>
                    <a:lnTo>
                      <a:pt x="157" y="20"/>
                    </a:lnTo>
                    <a:lnTo>
                      <a:pt x="189" y="9"/>
                    </a:lnTo>
                    <a:lnTo>
                      <a:pt x="223" y="2"/>
                    </a:lnTo>
                    <a:lnTo>
                      <a:pt x="2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3" name="Freeform 32"/>
              <p:cNvSpPr>
                <a:spLocks noEditPoints="1"/>
              </p:cNvSpPr>
              <p:nvPr/>
            </p:nvSpPr>
            <p:spPr bwMode="auto">
              <a:xfrm>
                <a:off x="7834313" y="2813051"/>
                <a:ext cx="349250" cy="190500"/>
              </a:xfrm>
              <a:custGeom>
                <a:avLst/>
                <a:gdLst>
                  <a:gd name="T0" fmla="*/ 159 w 883"/>
                  <a:gd name="T1" fmla="*/ 141 h 480"/>
                  <a:gd name="T2" fmla="*/ 127 w 883"/>
                  <a:gd name="T3" fmla="*/ 189 h 480"/>
                  <a:gd name="T4" fmla="*/ 143 w 883"/>
                  <a:gd name="T5" fmla="*/ 251 h 480"/>
                  <a:gd name="T6" fmla="*/ 210 w 883"/>
                  <a:gd name="T7" fmla="*/ 305 h 480"/>
                  <a:gd name="T8" fmla="*/ 293 w 883"/>
                  <a:gd name="T9" fmla="*/ 348 h 480"/>
                  <a:gd name="T10" fmla="*/ 389 w 883"/>
                  <a:gd name="T11" fmla="*/ 371 h 480"/>
                  <a:gd name="T12" fmla="*/ 493 w 883"/>
                  <a:gd name="T13" fmla="*/ 371 h 480"/>
                  <a:gd name="T14" fmla="*/ 591 w 883"/>
                  <a:gd name="T15" fmla="*/ 348 h 480"/>
                  <a:gd name="T16" fmla="*/ 673 w 883"/>
                  <a:gd name="T17" fmla="*/ 305 h 480"/>
                  <a:gd name="T18" fmla="*/ 741 w 883"/>
                  <a:gd name="T19" fmla="*/ 251 h 480"/>
                  <a:gd name="T20" fmla="*/ 756 w 883"/>
                  <a:gd name="T21" fmla="*/ 189 h 480"/>
                  <a:gd name="T22" fmla="*/ 737 w 883"/>
                  <a:gd name="T23" fmla="*/ 159 h 480"/>
                  <a:gd name="T24" fmla="*/ 709 w 883"/>
                  <a:gd name="T25" fmla="*/ 122 h 480"/>
                  <a:gd name="T26" fmla="*/ 641 w 883"/>
                  <a:gd name="T27" fmla="*/ 161 h 480"/>
                  <a:gd name="T28" fmla="*/ 566 w 883"/>
                  <a:gd name="T29" fmla="*/ 189 h 480"/>
                  <a:gd name="T30" fmla="*/ 484 w 883"/>
                  <a:gd name="T31" fmla="*/ 205 h 480"/>
                  <a:gd name="T32" fmla="*/ 400 w 883"/>
                  <a:gd name="T33" fmla="*/ 205 h 480"/>
                  <a:gd name="T34" fmla="*/ 318 w 883"/>
                  <a:gd name="T35" fmla="*/ 189 h 480"/>
                  <a:gd name="T36" fmla="*/ 241 w 883"/>
                  <a:gd name="T37" fmla="*/ 162 h 480"/>
                  <a:gd name="T38" fmla="*/ 175 w 883"/>
                  <a:gd name="T39" fmla="*/ 122 h 480"/>
                  <a:gd name="T40" fmla="*/ 734 w 883"/>
                  <a:gd name="T41" fmla="*/ 4 h 480"/>
                  <a:gd name="T42" fmla="*/ 776 w 883"/>
                  <a:gd name="T43" fmla="*/ 39 h 480"/>
                  <a:gd name="T44" fmla="*/ 824 w 883"/>
                  <a:gd name="T45" fmla="*/ 99 h 480"/>
                  <a:gd name="T46" fmla="*/ 848 w 883"/>
                  <a:gd name="T47" fmla="*/ 137 h 480"/>
                  <a:gd name="T48" fmla="*/ 881 w 883"/>
                  <a:gd name="T49" fmla="*/ 211 h 480"/>
                  <a:gd name="T50" fmla="*/ 883 w 883"/>
                  <a:gd name="T51" fmla="*/ 227 h 480"/>
                  <a:gd name="T52" fmla="*/ 873 w 883"/>
                  <a:gd name="T53" fmla="*/ 258 h 480"/>
                  <a:gd name="T54" fmla="*/ 807 w 883"/>
                  <a:gd name="T55" fmla="*/ 334 h 480"/>
                  <a:gd name="T56" fmla="*/ 728 w 883"/>
                  <a:gd name="T57" fmla="*/ 396 h 480"/>
                  <a:gd name="T58" fmla="*/ 639 w 883"/>
                  <a:gd name="T59" fmla="*/ 442 h 480"/>
                  <a:gd name="T60" fmla="*/ 544 w 883"/>
                  <a:gd name="T61" fmla="*/ 470 h 480"/>
                  <a:gd name="T62" fmla="*/ 442 w 883"/>
                  <a:gd name="T63" fmla="*/ 480 h 480"/>
                  <a:gd name="T64" fmla="*/ 340 w 883"/>
                  <a:gd name="T65" fmla="*/ 470 h 480"/>
                  <a:gd name="T66" fmla="*/ 245 w 883"/>
                  <a:gd name="T67" fmla="*/ 442 h 480"/>
                  <a:gd name="T68" fmla="*/ 156 w 883"/>
                  <a:gd name="T69" fmla="*/ 396 h 480"/>
                  <a:gd name="T70" fmla="*/ 76 w 883"/>
                  <a:gd name="T71" fmla="*/ 334 h 480"/>
                  <a:gd name="T72" fmla="*/ 10 w 883"/>
                  <a:gd name="T73" fmla="*/ 258 h 480"/>
                  <a:gd name="T74" fmla="*/ 0 w 883"/>
                  <a:gd name="T75" fmla="*/ 227 h 480"/>
                  <a:gd name="T76" fmla="*/ 17 w 883"/>
                  <a:gd name="T77" fmla="*/ 173 h 480"/>
                  <a:gd name="T78" fmla="*/ 56 w 883"/>
                  <a:gd name="T79" fmla="*/ 103 h 480"/>
                  <a:gd name="T80" fmla="*/ 107 w 883"/>
                  <a:gd name="T81" fmla="*/ 40 h 480"/>
                  <a:gd name="T82" fmla="*/ 149 w 883"/>
                  <a:gd name="T83" fmla="*/ 4 h 480"/>
                  <a:gd name="T84" fmla="*/ 178 w 883"/>
                  <a:gd name="T85" fmla="*/ 0 h 480"/>
                  <a:gd name="T86" fmla="*/ 206 w 883"/>
                  <a:gd name="T87" fmla="*/ 12 h 480"/>
                  <a:gd name="T88" fmla="*/ 275 w 883"/>
                  <a:gd name="T89" fmla="*/ 60 h 480"/>
                  <a:gd name="T90" fmla="*/ 356 w 883"/>
                  <a:gd name="T91" fmla="*/ 91 h 480"/>
                  <a:gd name="T92" fmla="*/ 442 w 883"/>
                  <a:gd name="T93" fmla="*/ 101 h 480"/>
                  <a:gd name="T94" fmla="*/ 528 w 883"/>
                  <a:gd name="T95" fmla="*/ 91 h 480"/>
                  <a:gd name="T96" fmla="*/ 607 w 883"/>
                  <a:gd name="T97" fmla="*/ 61 h 480"/>
                  <a:gd name="T98" fmla="*/ 677 w 883"/>
                  <a:gd name="T99" fmla="*/ 13 h 480"/>
                  <a:gd name="T100" fmla="*/ 704 w 883"/>
                  <a:gd name="T101" fmla="*/ 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83" h="480">
                    <a:moveTo>
                      <a:pt x="175" y="122"/>
                    </a:moveTo>
                    <a:lnTo>
                      <a:pt x="159" y="141"/>
                    </a:lnTo>
                    <a:lnTo>
                      <a:pt x="144" y="162"/>
                    </a:lnTo>
                    <a:lnTo>
                      <a:pt x="127" y="189"/>
                    </a:lnTo>
                    <a:lnTo>
                      <a:pt x="113" y="219"/>
                    </a:lnTo>
                    <a:lnTo>
                      <a:pt x="143" y="251"/>
                    </a:lnTo>
                    <a:lnTo>
                      <a:pt x="175" y="280"/>
                    </a:lnTo>
                    <a:lnTo>
                      <a:pt x="210" y="305"/>
                    </a:lnTo>
                    <a:lnTo>
                      <a:pt x="248" y="328"/>
                    </a:lnTo>
                    <a:lnTo>
                      <a:pt x="293" y="348"/>
                    </a:lnTo>
                    <a:lnTo>
                      <a:pt x="340" y="362"/>
                    </a:lnTo>
                    <a:lnTo>
                      <a:pt x="389" y="371"/>
                    </a:lnTo>
                    <a:lnTo>
                      <a:pt x="442" y="374"/>
                    </a:lnTo>
                    <a:lnTo>
                      <a:pt x="493" y="371"/>
                    </a:lnTo>
                    <a:lnTo>
                      <a:pt x="544" y="362"/>
                    </a:lnTo>
                    <a:lnTo>
                      <a:pt x="591" y="348"/>
                    </a:lnTo>
                    <a:lnTo>
                      <a:pt x="635" y="328"/>
                    </a:lnTo>
                    <a:lnTo>
                      <a:pt x="673" y="305"/>
                    </a:lnTo>
                    <a:lnTo>
                      <a:pt x="709" y="280"/>
                    </a:lnTo>
                    <a:lnTo>
                      <a:pt x="741" y="251"/>
                    </a:lnTo>
                    <a:lnTo>
                      <a:pt x="771" y="219"/>
                    </a:lnTo>
                    <a:lnTo>
                      <a:pt x="756" y="189"/>
                    </a:lnTo>
                    <a:lnTo>
                      <a:pt x="740" y="162"/>
                    </a:lnTo>
                    <a:lnTo>
                      <a:pt x="737" y="159"/>
                    </a:lnTo>
                    <a:lnTo>
                      <a:pt x="724" y="139"/>
                    </a:lnTo>
                    <a:lnTo>
                      <a:pt x="709" y="122"/>
                    </a:lnTo>
                    <a:lnTo>
                      <a:pt x="676" y="143"/>
                    </a:lnTo>
                    <a:lnTo>
                      <a:pt x="641" y="161"/>
                    </a:lnTo>
                    <a:lnTo>
                      <a:pt x="605" y="176"/>
                    </a:lnTo>
                    <a:lnTo>
                      <a:pt x="566" y="189"/>
                    </a:lnTo>
                    <a:lnTo>
                      <a:pt x="525" y="199"/>
                    </a:lnTo>
                    <a:lnTo>
                      <a:pt x="484" y="205"/>
                    </a:lnTo>
                    <a:lnTo>
                      <a:pt x="442" y="207"/>
                    </a:lnTo>
                    <a:lnTo>
                      <a:pt x="400" y="205"/>
                    </a:lnTo>
                    <a:lnTo>
                      <a:pt x="358" y="199"/>
                    </a:lnTo>
                    <a:lnTo>
                      <a:pt x="318" y="189"/>
                    </a:lnTo>
                    <a:lnTo>
                      <a:pt x="278" y="176"/>
                    </a:lnTo>
                    <a:lnTo>
                      <a:pt x="241" y="162"/>
                    </a:lnTo>
                    <a:lnTo>
                      <a:pt x="208" y="143"/>
                    </a:lnTo>
                    <a:lnTo>
                      <a:pt x="175" y="122"/>
                    </a:lnTo>
                    <a:close/>
                    <a:moveTo>
                      <a:pt x="719" y="0"/>
                    </a:moveTo>
                    <a:lnTo>
                      <a:pt x="734" y="4"/>
                    </a:lnTo>
                    <a:lnTo>
                      <a:pt x="747" y="12"/>
                    </a:lnTo>
                    <a:lnTo>
                      <a:pt x="776" y="39"/>
                    </a:lnTo>
                    <a:lnTo>
                      <a:pt x="802" y="68"/>
                    </a:lnTo>
                    <a:lnTo>
                      <a:pt x="824" y="99"/>
                    </a:lnTo>
                    <a:lnTo>
                      <a:pt x="827" y="103"/>
                    </a:lnTo>
                    <a:lnTo>
                      <a:pt x="848" y="137"/>
                    </a:lnTo>
                    <a:lnTo>
                      <a:pt x="865" y="173"/>
                    </a:lnTo>
                    <a:lnTo>
                      <a:pt x="881" y="211"/>
                    </a:lnTo>
                    <a:lnTo>
                      <a:pt x="880" y="211"/>
                    </a:lnTo>
                    <a:lnTo>
                      <a:pt x="883" y="227"/>
                    </a:lnTo>
                    <a:lnTo>
                      <a:pt x="881" y="243"/>
                    </a:lnTo>
                    <a:lnTo>
                      <a:pt x="873" y="258"/>
                    </a:lnTo>
                    <a:lnTo>
                      <a:pt x="842" y="297"/>
                    </a:lnTo>
                    <a:lnTo>
                      <a:pt x="807" y="334"/>
                    </a:lnTo>
                    <a:lnTo>
                      <a:pt x="769" y="367"/>
                    </a:lnTo>
                    <a:lnTo>
                      <a:pt x="728" y="396"/>
                    </a:lnTo>
                    <a:lnTo>
                      <a:pt x="683" y="422"/>
                    </a:lnTo>
                    <a:lnTo>
                      <a:pt x="639" y="442"/>
                    </a:lnTo>
                    <a:lnTo>
                      <a:pt x="592" y="457"/>
                    </a:lnTo>
                    <a:lnTo>
                      <a:pt x="544" y="470"/>
                    </a:lnTo>
                    <a:lnTo>
                      <a:pt x="493" y="477"/>
                    </a:lnTo>
                    <a:lnTo>
                      <a:pt x="442" y="480"/>
                    </a:lnTo>
                    <a:lnTo>
                      <a:pt x="391" y="477"/>
                    </a:lnTo>
                    <a:lnTo>
                      <a:pt x="340" y="470"/>
                    </a:lnTo>
                    <a:lnTo>
                      <a:pt x="291" y="457"/>
                    </a:lnTo>
                    <a:lnTo>
                      <a:pt x="245" y="442"/>
                    </a:lnTo>
                    <a:lnTo>
                      <a:pt x="199" y="422"/>
                    </a:lnTo>
                    <a:lnTo>
                      <a:pt x="156" y="396"/>
                    </a:lnTo>
                    <a:lnTo>
                      <a:pt x="115" y="367"/>
                    </a:lnTo>
                    <a:lnTo>
                      <a:pt x="76" y="334"/>
                    </a:lnTo>
                    <a:lnTo>
                      <a:pt x="42" y="297"/>
                    </a:lnTo>
                    <a:lnTo>
                      <a:pt x="10" y="258"/>
                    </a:lnTo>
                    <a:lnTo>
                      <a:pt x="3" y="244"/>
                    </a:lnTo>
                    <a:lnTo>
                      <a:pt x="0" y="227"/>
                    </a:lnTo>
                    <a:lnTo>
                      <a:pt x="3" y="211"/>
                    </a:lnTo>
                    <a:lnTo>
                      <a:pt x="17" y="173"/>
                    </a:lnTo>
                    <a:lnTo>
                      <a:pt x="36" y="137"/>
                    </a:lnTo>
                    <a:lnTo>
                      <a:pt x="56" y="103"/>
                    </a:lnTo>
                    <a:lnTo>
                      <a:pt x="80" y="70"/>
                    </a:lnTo>
                    <a:lnTo>
                      <a:pt x="107" y="40"/>
                    </a:lnTo>
                    <a:lnTo>
                      <a:pt x="136" y="12"/>
                    </a:lnTo>
                    <a:lnTo>
                      <a:pt x="149" y="4"/>
                    </a:lnTo>
                    <a:lnTo>
                      <a:pt x="163" y="0"/>
                    </a:lnTo>
                    <a:lnTo>
                      <a:pt x="178" y="0"/>
                    </a:lnTo>
                    <a:lnTo>
                      <a:pt x="192" y="4"/>
                    </a:lnTo>
                    <a:lnTo>
                      <a:pt x="206" y="12"/>
                    </a:lnTo>
                    <a:lnTo>
                      <a:pt x="239" y="39"/>
                    </a:lnTo>
                    <a:lnTo>
                      <a:pt x="275" y="60"/>
                    </a:lnTo>
                    <a:lnTo>
                      <a:pt x="315" y="79"/>
                    </a:lnTo>
                    <a:lnTo>
                      <a:pt x="356" y="91"/>
                    </a:lnTo>
                    <a:lnTo>
                      <a:pt x="398" y="98"/>
                    </a:lnTo>
                    <a:lnTo>
                      <a:pt x="442" y="101"/>
                    </a:lnTo>
                    <a:lnTo>
                      <a:pt x="486" y="98"/>
                    </a:lnTo>
                    <a:lnTo>
                      <a:pt x="528" y="91"/>
                    </a:lnTo>
                    <a:lnTo>
                      <a:pt x="568" y="79"/>
                    </a:lnTo>
                    <a:lnTo>
                      <a:pt x="607" y="61"/>
                    </a:lnTo>
                    <a:lnTo>
                      <a:pt x="643" y="39"/>
                    </a:lnTo>
                    <a:lnTo>
                      <a:pt x="677" y="13"/>
                    </a:lnTo>
                    <a:lnTo>
                      <a:pt x="690" y="5"/>
                    </a:lnTo>
                    <a:lnTo>
                      <a:pt x="704" y="0"/>
                    </a:lnTo>
                    <a:lnTo>
                      <a:pt x="7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4" name="Freeform 33"/>
              <p:cNvSpPr>
                <a:spLocks noEditPoints="1"/>
              </p:cNvSpPr>
              <p:nvPr/>
            </p:nvSpPr>
            <p:spPr bwMode="auto">
              <a:xfrm>
                <a:off x="7337425" y="3151188"/>
                <a:ext cx="584200" cy="584200"/>
              </a:xfrm>
              <a:custGeom>
                <a:avLst/>
                <a:gdLst>
                  <a:gd name="T0" fmla="*/ 623 w 1472"/>
                  <a:gd name="T1" fmla="*/ 116 h 1471"/>
                  <a:gd name="T2" fmla="*/ 466 w 1472"/>
                  <a:gd name="T3" fmla="*/ 166 h 1471"/>
                  <a:gd name="T4" fmla="*/ 330 w 1472"/>
                  <a:gd name="T5" fmla="*/ 253 h 1471"/>
                  <a:gd name="T6" fmla="*/ 214 w 1472"/>
                  <a:gd name="T7" fmla="*/ 383 h 1471"/>
                  <a:gd name="T8" fmla="*/ 135 w 1472"/>
                  <a:gd name="T9" fmla="*/ 548 h 1471"/>
                  <a:gd name="T10" fmla="*/ 106 w 1472"/>
                  <a:gd name="T11" fmla="*/ 736 h 1471"/>
                  <a:gd name="T12" fmla="*/ 135 w 1472"/>
                  <a:gd name="T13" fmla="*/ 923 h 1471"/>
                  <a:gd name="T14" fmla="*/ 214 w 1472"/>
                  <a:gd name="T15" fmla="*/ 1087 h 1471"/>
                  <a:gd name="T16" fmla="*/ 330 w 1472"/>
                  <a:gd name="T17" fmla="*/ 1216 h 1471"/>
                  <a:gd name="T18" fmla="*/ 466 w 1472"/>
                  <a:gd name="T19" fmla="*/ 1305 h 1471"/>
                  <a:gd name="T20" fmla="*/ 623 w 1472"/>
                  <a:gd name="T21" fmla="*/ 1355 h 1471"/>
                  <a:gd name="T22" fmla="*/ 794 w 1472"/>
                  <a:gd name="T23" fmla="*/ 1362 h 1471"/>
                  <a:gd name="T24" fmla="*/ 956 w 1472"/>
                  <a:gd name="T25" fmla="*/ 1325 h 1471"/>
                  <a:gd name="T26" fmla="*/ 1100 w 1472"/>
                  <a:gd name="T27" fmla="*/ 1250 h 1471"/>
                  <a:gd name="T28" fmla="*/ 1222 w 1472"/>
                  <a:gd name="T29" fmla="*/ 1136 h 1471"/>
                  <a:gd name="T30" fmla="*/ 1317 w 1472"/>
                  <a:gd name="T31" fmla="*/ 980 h 1471"/>
                  <a:gd name="T32" fmla="*/ 1363 w 1472"/>
                  <a:gd name="T33" fmla="*/ 800 h 1471"/>
                  <a:gd name="T34" fmla="*/ 1354 w 1472"/>
                  <a:gd name="T35" fmla="*/ 609 h 1471"/>
                  <a:gd name="T36" fmla="*/ 1290 w 1472"/>
                  <a:gd name="T37" fmla="*/ 435 h 1471"/>
                  <a:gd name="T38" fmla="*/ 1182 w 1472"/>
                  <a:gd name="T39" fmla="*/ 290 h 1471"/>
                  <a:gd name="T40" fmla="*/ 1037 w 1472"/>
                  <a:gd name="T41" fmla="*/ 181 h 1471"/>
                  <a:gd name="T42" fmla="*/ 863 w 1472"/>
                  <a:gd name="T43" fmla="*/ 119 h 1471"/>
                  <a:gd name="T44" fmla="*/ 736 w 1472"/>
                  <a:gd name="T45" fmla="*/ 0 h 1471"/>
                  <a:gd name="T46" fmla="*/ 932 w 1472"/>
                  <a:gd name="T47" fmla="*/ 26 h 1471"/>
                  <a:gd name="T48" fmla="*/ 1108 w 1472"/>
                  <a:gd name="T49" fmla="*/ 100 h 1471"/>
                  <a:gd name="T50" fmla="*/ 1257 w 1472"/>
                  <a:gd name="T51" fmla="*/ 215 h 1471"/>
                  <a:gd name="T52" fmla="*/ 1372 w 1472"/>
                  <a:gd name="T53" fmla="*/ 364 h 1471"/>
                  <a:gd name="T54" fmla="*/ 1446 w 1472"/>
                  <a:gd name="T55" fmla="*/ 540 h 1471"/>
                  <a:gd name="T56" fmla="*/ 1472 w 1472"/>
                  <a:gd name="T57" fmla="*/ 736 h 1471"/>
                  <a:gd name="T58" fmla="*/ 1446 w 1472"/>
                  <a:gd name="T59" fmla="*/ 931 h 1471"/>
                  <a:gd name="T60" fmla="*/ 1372 w 1472"/>
                  <a:gd name="T61" fmla="*/ 1107 h 1471"/>
                  <a:gd name="T62" fmla="*/ 1257 w 1472"/>
                  <a:gd name="T63" fmla="*/ 1255 h 1471"/>
                  <a:gd name="T64" fmla="*/ 1108 w 1472"/>
                  <a:gd name="T65" fmla="*/ 1370 h 1471"/>
                  <a:gd name="T66" fmla="*/ 932 w 1472"/>
                  <a:gd name="T67" fmla="*/ 1444 h 1471"/>
                  <a:gd name="T68" fmla="*/ 736 w 1472"/>
                  <a:gd name="T69" fmla="*/ 1471 h 1471"/>
                  <a:gd name="T70" fmla="*/ 541 w 1472"/>
                  <a:gd name="T71" fmla="*/ 1444 h 1471"/>
                  <a:gd name="T72" fmla="*/ 365 w 1472"/>
                  <a:gd name="T73" fmla="*/ 1370 h 1471"/>
                  <a:gd name="T74" fmla="*/ 216 w 1472"/>
                  <a:gd name="T75" fmla="*/ 1255 h 1471"/>
                  <a:gd name="T76" fmla="*/ 101 w 1472"/>
                  <a:gd name="T77" fmla="*/ 1107 h 1471"/>
                  <a:gd name="T78" fmla="*/ 27 w 1472"/>
                  <a:gd name="T79" fmla="*/ 931 h 1471"/>
                  <a:gd name="T80" fmla="*/ 0 w 1472"/>
                  <a:gd name="T81" fmla="*/ 736 h 1471"/>
                  <a:gd name="T82" fmla="*/ 27 w 1472"/>
                  <a:gd name="T83" fmla="*/ 540 h 1471"/>
                  <a:gd name="T84" fmla="*/ 101 w 1472"/>
                  <a:gd name="T85" fmla="*/ 364 h 1471"/>
                  <a:gd name="T86" fmla="*/ 216 w 1472"/>
                  <a:gd name="T87" fmla="*/ 215 h 1471"/>
                  <a:gd name="T88" fmla="*/ 365 w 1472"/>
                  <a:gd name="T89" fmla="*/ 100 h 1471"/>
                  <a:gd name="T90" fmla="*/ 541 w 1472"/>
                  <a:gd name="T91" fmla="*/ 26 h 1471"/>
                  <a:gd name="T92" fmla="*/ 736 w 1472"/>
                  <a:gd name="T93" fmla="*/ 0 h 1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72" h="1471">
                    <a:moveTo>
                      <a:pt x="736" y="105"/>
                    </a:moveTo>
                    <a:lnTo>
                      <a:pt x="678" y="109"/>
                    </a:lnTo>
                    <a:lnTo>
                      <a:pt x="623" y="116"/>
                    </a:lnTo>
                    <a:lnTo>
                      <a:pt x="568" y="128"/>
                    </a:lnTo>
                    <a:lnTo>
                      <a:pt x="516" y="145"/>
                    </a:lnTo>
                    <a:lnTo>
                      <a:pt x="466" y="166"/>
                    </a:lnTo>
                    <a:lnTo>
                      <a:pt x="418" y="192"/>
                    </a:lnTo>
                    <a:lnTo>
                      <a:pt x="373" y="220"/>
                    </a:lnTo>
                    <a:lnTo>
                      <a:pt x="330" y="253"/>
                    </a:lnTo>
                    <a:lnTo>
                      <a:pt x="291" y="290"/>
                    </a:lnTo>
                    <a:lnTo>
                      <a:pt x="250" y="334"/>
                    </a:lnTo>
                    <a:lnTo>
                      <a:pt x="214" y="383"/>
                    </a:lnTo>
                    <a:lnTo>
                      <a:pt x="182" y="435"/>
                    </a:lnTo>
                    <a:lnTo>
                      <a:pt x="155" y="490"/>
                    </a:lnTo>
                    <a:lnTo>
                      <a:pt x="135" y="548"/>
                    </a:lnTo>
                    <a:lnTo>
                      <a:pt x="119" y="609"/>
                    </a:lnTo>
                    <a:lnTo>
                      <a:pt x="109" y="671"/>
                    </a:lnTo>
                    <a:lnTo>
                      <a:pt x="106" y="736"/>
                    </a:lnTo>
                    <a:lnTo>
                      <a:pt x="109" y="800"/>
                    </a:lnTo>
                    <a:lnTo>
                      <a:pt x="119" y="862"/>
                    </a:lnTo>
                    <a:lnTo>
                      <a:pt x="135" y="923"/>
                    </a:lnTo>
                    <a:lnTo>
                      <a:pt x="155" y="980"/>
                    </a:lnTo>
                    <a:lnTo>
                      <a:pt x="182" y="1036"/>
                    </a:lnTo>
                    <a:lnTo>
                      <a:pt x="214" y="1087"/>
                    </a:lnTo>
                    <a:lnTo>
                      <a:pt x="250" y="1136"/>
                    </a:lnTo>
                    <a:lnTo>
                      <a:pt x="291" y="1180"/>
                    </a:lnTo>
                    <a:lnTo>
                      <a:pt x="330" y="1216"/>
                    </a:lnTo>
                    <a:lnTo>
                      <a:pt x="373" y="1250"/>
                    </a:lnTo>
                    <a:lnTo>
                      <a:pt x="418" y="1279"/>
                    </a:lnTo>
                    <a:lnTo>
                      <a:pt x="466" y="1305"/>
                    </a:lnTo>
                    <a:lnTo>
                      <a:pt x="516" y="1325"/>
                    </a:lnTo>
                    <a:lnTo>
                      <a:pt x="568" y="1343"/>
                    </a:lnTo>
                    <a:lnTo>
                      <a:pt x="623" y="1355"/>
                    </a:lnTo>
                    <a:lnTo>
                      <a:pt x="678" y="1362"/>
                    </a:lnTo>
                    <a:lnTo>
                      <a:pt x="736" y="1365"/>
                    </a:lnTo>
                    <a:lnTo>
                      <a:pt x="794" y="1362"/>
                    </a:lnTo>
                    <a:lnTo>
                      <a:pt x="850" y="1355"/>
                    </a:lnTo>
                    <a:lnTo>
                      <a:pt x="904" y="1343"/>
                    </a:lnTo>
                    <a:lnTo>
                      <a:pt x="956" y="1325"/>
                    </a:lnTo>
                    <a:lnTo>
                      <a:pt x="1006" y="1305"/>
                    </a:lnTo>
                    <a:lnTo>
                      <a:pt x="1055" y="1279"/>
                    </a:lnTo>
                    <a:lnTo>
                      <a:pt x="1100" y="1250"/>
                    </a:lnTo>
                    <a:lnTo>
                      <a:pt x="1142" y="1216"/>
                    </a:lnTo>
                    <a:lnTo>
                      <a:pt x="1182" y="1180"/>
                    </a:lnTo>
                    <a:lnTo>
                      <a:pt x="1222" y="1136"/>
                    </a:lnTo>
                    <a:lnTo>
                      <a:pt x="1259" y="1087"/>
                    </a:lnTo>
                    <a:lnTo>
                      <a:pt x="1290" y="1036"/>
                    </a:lnTo>
                    <a:lnTo>
                      <a:pt x="1317" y="980"/>
                    </a:lnTo>
                    <a:lnTo>
                      <a:pt x="1338" y="923"/>
                    </a:lnTo>
                    <a:lnTo>
                      <a:pt x="1354" y="862"/>
                    </a:lnTo>
                    <a:lnTo>
                      <a:pt x="1363" y="800"/>
                    </a:lnTo>
                    <a:lnTo>
                      <a:pt x="1366" y="736"/>
                    </a:lnTo>
                    <a:lnTo>
                      <a:pt x="1363" y="671"/>
                    </a:lnTo>
                    <a:lnTo>
                      <a:pt x="1354" y="609"/>
                    </a:lnTo>
                    <a:lnTo>
                      <a:pt x="1338" y="548"/>
                    </a:lnTo>
                    <a:lnTo>
                      <a:pt x="1317" y="490"/>
                    </a:lnTo>
                    <a:lnTo>
                      <a:pt x="1290" y="435"/>
                    </a:lnTo>
                    <a:lnTo>
                      <a:pt x="1259" y="383"/>
                    </a:lnTo>
                    <a:lnTo>
                      <a:pt x="1222" y="334"/>
                    </a:lnTo>
                    <a:lnTo>
                      <a:pt x="1182" y="290"/>
                    </a:lnTo>
                    <a:lnTo>
                      <a:pt x="1137" y="249"/>
                    </a:lnTo>
                    <a:lnTo>
                      <a:pt x="1089" y="213"/>
                    </a:lnTo>
                    <a:lnTo>
                      <a:pt x="1037" y="181"/>
                    </a:lnTo>
                    <a:lnTo>
                      <a:pt x="982" y="155"/>
                    </a:lnTo>
                    <a:lnTo>
                      <a:pt x="923" y="134"/>
                    </a:lnTo>
                    <a:lnTo>
                      <a:pt x="863" y="119"/>
                    </a:lnTo>
                    <a:lnTo>
                      <a:pt x="801" y="109"/>
                    </a:lnTo>
                    <a:lnTo>
                      <a:pt x="736" y="105"/>
                    </a:lnTo>
                    <a:close/>
                    <a:moveTo>
                      <a:pt x="736" y="0"/>
                    </a:moveTo>
                    <a:lnTo>
                      <a:pt x="803" y="3"/>
                    </a:lnTo>
                    <a:lnTo>
                      <a:pt x="869" y="12"/>
                    </a:lnTo>
                    <a:lnTo>
                      <a:pt x="932" y="26"/>
                    </a:lnTo>
                    <a:lnTo>
                      <a:pt x="993" y="46"/>
                    </a:lnTo>
                    <a:lnTo>
                      <a:pt x="1052" y="71"/>
                    </a:lnTo>
                    <a:lnTo>
                      <a:pt x="1108" y="100"/>
                    </a:lnTo>
                    <a:lnTo>
                      <a:pt x="1160" y="134"/>
                    </a:lnTo>
                    <a:lnTo>
                      <a:pt x="1211" y="173"/>
                    </a:lnTo>
                    <a:lnTo>
                      <a:pt x="1257" y="215"/>
                    </a:lnTo>
                    <a:lnTo>
                      <a:pt x="1299" y="262"/>
                    </a:lnTo>
                    <a:lnTo>
                      <a:pt x="1338" y="311"/>
                    </a:lnTo>
                    <a:lnTo>
                      <a:pt x="1372" y="364"/>
                    </a:lnTo>
                    <a:lnTo>
                      <a:pt x="1402" y="420"/>
                    </a:lnTo>
                    <a:lnTo>
                      <a:pt x="1427" y="479"/>
                    </a:lnTo>
                    <a:lnTo>
                      <a:pt x="1446" y="540"/>
                    </a:lnTo>
                    <a:lnTo>
                      <a:pt x="1461" y="603"/>
                    </a:lnTo>
                    <a:lnTo>
                      <a:pt x="1470" y="668"/>
                    </a:lnTo>
                    <a:lnTo>
                      <a:pt x="1472" y="736"/>
                    </a:lnTo>
                    <a:lnTo>
                      <a:pt x="1470" y="803"/>
                    </a:lnTo>
                    <a:lnTo>
                      <a:pt x="1461" y="867"/>
                    </a:lnTo>
                    <a:lnTo>
                      <a:pt x="1446" y="931"/>
                    </a:lnTo>
                    <a:lnTo>
                      <a:pt x="1427" y="992"/>
                    </a:lnTo>
                    <a:lnTo>
                      <a:pt x="1402" y="1051"/>
                    </a:lnTo>
                    <a:lnTo>
                      <a:pt x="1372" y="1107"/>
                    </a:lnTo>
                    <a:lnTo>
                      <a:pt x="1338" y="1160"/>
                    </a:lnTo>
                    <a:lnTo>
                      <a:pt x="1299" y="1209"/>
                    </a:lnTo>
                    <a:lnTo>
                      <a:pt x="1257" y="1255"/>
                    </a:lnTo>
                    <a:lnTo>
                      <a:pt x="1211" y="1297"/>
                    </a:lnTo>
                    <a:lnTo>
                      <a:pt x="1160" y="1335"/>
                    </a:lnTo>
                    <a:lnTo>
                      <a:pt x="1108" y="1370"/>
                    </a:lnTo>
                    <a:lnTo>
                      <a:pt x="1052" y="1400"/>
                    </a:lnTo>
                    <a:lnTo>
                      <a:pt x="993" y="1425"/>
                    </a:lnTo>
                    <a:lnTo>
                      <a:pt x="932" y="1444"/>
                    </a:lnTo>
                    <a:lnTo>
                      <a:pt x="869" y="1459"/>
                    </a:lnTo>
                    <a:lnTo>
                      <a:pt x="803" y="1468"/>
                    </a:lnTo>
                    <a:lnTo>
                      <a:pt x="736" y="1471"/>
                    </a:lnTo>
                    <a:lnTo>
                      <a:pt x="669" y="1468"/>
                    </a:lnTo>
                    <a:lnTo>
                      <a:pt x="603" y="1459"/>
                    </a:lnTo>
                    <a:lnTo>
                      <a:pt x="541" y="1444"/>
                    </a:lnTo>
                    <a:lnTo>
                      <a:pt x="479" y="1425"/>
                    </a:lnTo>
                    <a:lnTo>
                      <a:pt x="420" y="1400"/>
                    </a:lnTo>
                    <a:lnTo>
                      <a:pt x="365" y="1370"/>
                    </a:lnTo>
                    <a:lnTo>
                      <a:pt x="311" y="1335"/>
                    </a:lnTo>
                    <a:lnTo>
                      <a:pt x="262" y="1297"/>
                    </a:lnTo>
                    <a:lnTo>
                      <a:pt x="216" y="1255"/>
                    </a:lnTo>
                    <a:lnTo>
                      <a:pt x="174" y="1209"/>
                    </a:lnTo>
                    <a:lnTo>
                      <a:pt x="135" y="1160"/>
                    </a:lnTo>
                    <a:lnTo>
                      <a:pt x="101" y="1107"/>
                    </a:lnTo>
                    <a:lnTo>
                      <a:pt x="71" y="1051"/>
                    </a:lnTo>
                    <a:lnTo>
                      <a:pt x="46" y="992"/>
                    </a:lnTo>
                    <a:lnTo>
                      <a:pt x="27" y="931"/>
                    </a:lnTo>
                    <a:lnTo>
                      <a:pt x="12" y="867"/>
                    </a:lnTo>
                    <a:lnTo>
                      <a:pt x="3" y="803"/>
                    </a:lnTo>
                    <a:lnTo>
                      <a:pt x="0" y="736"/>
                    </a:lnTo>
                    <a:lnTo>
                      <a:pt x="3" y="668"/>
                    </a:lnTo>
                    <a:lnTo>
                      <a:pt x="12" y="603"/>
                    </a:lnTo>
                    <a:lnTo>
                      <a:pt x="27" y="540"/>
                    </a:lnTo>
                    <a:lnTo>
                      <a:pt x="46" y="479"/>
                    </a:lnTo>
                    <a:lnTo>
                      <a:pt x="71" y="420"/>
                    </a:lnTo>
                    <a:lnTo>
                      <a:pt x="101" y="364"/>
                    </a:lnTo>
                    <a:lnTo>
                      <a:pt x="135" y="311"/>
                    </a:lnTo>
                    <a:lnTo>
                      <a:pt x="174" y="262"/>
                    </a:lnTo>
                    <a:lnTo>
                      <a:pt x="216" y="215"/>
                    </a:lnTo>
                    <a:lnTo>
                      <a:pt x="262" y="173"/>
                    </a:lnTo>
                    <a:lnTo>
                      <a:pt x="311" y="134"/>
                    </a:lnTo>
                    <a:lnTo>
                      <a:pt x="365" y="100"/>
                    </a:lnTo>
                    <a:lnTo>
                      <a:pt x="420" y="71"/>
                    </a:lnTo>
                    <a:lnTo>
                      <a:pt x="479" y="46"/>
                    </a:lnTo>
                    <a:lnTo>
                      <a:pt x="541" y="26"/>
                    </a:lnTo>
                    <a:lnTo>
                      <a:pt x="603" y="12"/>
                    </a:lnTo>
                    <a:lnTo>
                      <a:pt x="669" y="3"/>
                    </a:lnTo>
                    <a:lnTo>
                      <a:pt x="7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5" name="Freeform 34"/>
              <p:cNvSpPr>
                <a:spLocks noEditPoints="1"/>
              </p:cNvSpPr>
              <p:nvPr/>
            </p:nvSpPr>
            <p:spPr bwMode="auto">
              <a:xfrm>
                <a:off x="7526338" y="3259138"/>
                <a:ext cx="204788" cy="204788"/>
              </a:xfrm>
              <a:custGeom>
                <a:avLst/>
                <a:gdLst>
                  <a:gd name="T0" fmla="*/ 227 w 516"/>
                  <a:gd name="T1" fmla="*/ 109 h 515"/>
                  <a:gd name="T2" fmla="*/ 173 w 516"/>
                  <a:gd name="T3" fmla="*/ 131 h 515"/>
                  <a:gd name="T4" fmla="*/ 132 w 516"/>
                  <a:gd name="T5" fmla="*/ 172 h 515"/>
                  <a:gd name="T6" fmla="*/ 109 w 516"/>
                  <a:gd name="T7" fmla="*/ 227 h 515"/>
                  <a:gd name="T8" fmla="*/ 109 w 516"/>
                  <a:gd name="T9" fmla="*/ 288 h 515"/>
                  <a:gd name="T10" fmla="*/ 132 w 516"/>
                  <a:gd name="T11" fmla="*/ 343 h 515"/>
                  <a:gd name="T12" fmla="*/ 173 w 516"/>
                  <a:gd name="T13" fmla="*/ 384 h 515"/>
                  <a:gd name="T14" fmla="*/ 227 w 516"/>
                  <a:gd name="T15" fmla="*/ 406 h 515"/>
                  <a:gd name="T16" fmla="*/ 289 w 516"/>
                  <a:gd name="T17" fmla="*/ 406 h 515"/>
                  <a:gd name="T18" fmla="*/ 343 w 516"/>
                  <a:gd name="T19" fmla="*/ 384 h 515"/>
                  <a:gd name="T20" fmla="*/ 384 w 516"/>
                  <a:gd name="T21" fmla="*/ 343 h 515"/>
                  <a:gd name="T22" fmla="*/ 407 w 516"/>
                  <a:gd name="T23" fmla="*/ 288 h 515"/>
                  <a:gd name="T24" fmla="*/ 407 w 516"/>
                  <a:gd name="T25" fmla="*/ 227 h 515"/>
                  <a:gd name="T26" fmla="*/ 384 w 516"/>
                  <a:gd name="T27" fmla="*/ 172 h 515"/>
                  <a:gd name="T28" fmla="*/ 363 w 516"/>
                  <a:gd name="T29" fmla="*/ 148 h 515"/>
                  <a:gd name="T30" fmla="*/ 316 w 516"/>
                  <a:gd name="T31" fmla="*/ 117 h 515"/>
                  <a:gd name="T32" fmla="*/ 258 w 516"/>
                  <a:gd name="T33" fmla="*/ 106 h 515"/>
                  <a:gd name="T34" fmla="*/ 299 w 516"/>
                  <a:gd name="T35" fmla="*/ 4 h 515"/>
                  <a:gd name="T36" fmla="*/ 374 w 516"/>
                  <a:gd name="T37" fmla="*/ 28 h 515"/>
                  <a:gd name="T38" fmla="*/ 437 w 516"/>
                  <a:gd name="T39" fmla="*/ 73 h 515"/>
                  <a:gd name="T40" fmla="*/ 463 w 516"/>
                  <a:gd name="T41" fmla="*/ 100 h 515"/>
                  <a:gd name="T42" fmla="*/ 495 w 516"/>
                  <a:gd name="T43" fmla="*/ 157 h 515"/>
                  <a:gd name="T44" fmla="*/ 514 w 516"/>
                  <a:gd name="T45" fmla="*/ 223 h 515"/>
                  <a:gd name="T46" fmla="*/ 514 w 516"/>
                  <a:gd name="T47" fmla="*/ 292 h 515"/>
                  <a:gd name="T48" fmla="*/ 495 w 516"/>
                  <a:gd name="T49" fmla="*/ 358 h 515"/>
                  <a:gd name="T50" fmla="*/ 463 w 516"/>
                  <a:gd name="T51" fmla="*/ 416 h 515"/>
                  <a:gd name="T52" fmla="*/ 415 w 516"/>
                  <a:gd name="T53" fmla="*/ 462 h 515"/>
                  <a:gd name="T54" fmla="*/ 359 w 516"/>
                  <a:gd name="T55" fmla="*/ 495 h 515"/>
                  <a:gd name="T56" fmla="*/ 293 w 516"/>
                  <a:gd name="T57" fmla="*/ 513 h 515"/>
                  <a:gd name="T58" fmla="*/ 223 w 516"/>
                  <a:gd name="T59" fmla="*/ 513 h 515"/>
                  <a:gd name="T60" fmla="*/ 158 w 516"/>
                  <a:gd name="T61" fmla="*/ 495 h 515"/>
                  <a:gd name="T62" fmla="*/ 101 w 516"/>
                  <a:gd name="T63" fmla="*/ 462 h 515"/>
                  <a:gd name="T64" fmla="*/ 54 w 516"/>
                  <a:gd name="T65" fmla="*/ 416 h 515"/>
                  <a:gd name="T66" fmla="*/ 21 w 516"/>
                  <a:gd name="T67" fmla="*/ 358 h 515"/>
                  <a:gd name="T68" fmla="*/ 3 w 516"/>
                  <a:gd name="T69" fmla="*/ 292 h 515"/>
                  <a:gd name="T70" fmla="*/ 3 w 516"/>
                  <a:gd name="T71" fmla="*/ 223 h 515"/>
                  <a:gd name="T72" fmla="*/ 21 w 516"/>
                  <a:gd name="T73" fmla="*/ 157 h 515"/>
                  <a:gd name="T74" fmla="*/ 54 w 516"/>
                  <a:gd name="T75" fmla="*/ 100 h 515"/>
                  <a:gd name="T76" fmla="*/ 101 w 516"/>
                  <a:gd name="T77" fmla="*/ 53 h 515"/>
                  <a:gd name="T78" fmla="*/ 158 w 516"/>
                  <a:gd name="T79" fmla="*/ 20 h 515"/>
                  <a:gd name="T80" fmla="*/ 223 w 516"/>
                  <a:gd name="T81" fmla="*/ 3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16" h="515">
                    <a:moveTo>
                      <a:pt x="258" y="106"/>
                    </a:moveTo>
                    <a:lnTo>
                      <a:pt x="227" y="109"/>
                    </a:lnTo>
                    <a:lnTo>
                      <a:pt x="199" y="118"/>
                    </a:lnTo>
                    <a:lnTo>
                      <a:pt x="173" y="131"/>
                    </a:lnTo>
                    <a:lnTo>
                      <a:pt x="150" y="150"/>
                    </a:lnTo>
                    <a:lnTo>
                      <a:pt x="132" y="172"/>
                    </a:lnTo>
                    <a:lnTo>
                      <a:pt x="118" y="199"/>
                    </a:lnTo>
                    <a:lnTo>
                      <a:pt x="109" y="227"/>
                    </a:lnTo>
                    <a:lnTo>
                      <a:pt x="106" y="258"/>
                    </a:lnTo>
                    <a:lnTo>
                      <a:pt x="109" y="288"/>
                    </a:lnTo>
                    <a:lnTo>
                      <a:pt x="118" y="317"/>
                    </a:lnTo>
                    <a:lnTo>
                      <a:pt x="132" y="343"/>
                    </a:lnTo>
                    <a:lnTo>
                      <a:pt x="150" y="365"/>
                    </a:lnTo>
                    <a:lnTo>
                      <a:pt x="173" y="384"/>
                    </a:lnTo>
                    <a:lnTo>
                      <a:pt x="199" y="397"/>
                    </a:lnTo>
                    <a:lnTo>
                      <a:pt x="227" y="406"/>
                    </a:lnTo>
                    <a:lnTo>
                      <a:pt x="258" y="409"/>
                    </a:lnTo>
                    <a:lnTo>
                      <a:pt x="289" y="406"/>
                    </a:lnTo>
                    <a:lnTo>
                      <a:pt x="318" y="397"/>
                    </a:lnTo>
                    <a:lnTo>
                      <a:pt x="343" y="384"/>
                    </a:lnTo>
                    <a:lnTo>
                      <a:pt x="366" y="365"/>
                    </a:lnTo>
                    <a:lnTo>
                      <a:pt x="384" y="343"/>
                    </a:lnTo>
                    <a:lnTo>
                      <a:pt x="398" y="317"/>
                    </a:lnTo>
                    <a:lnTo>
                      <a:pt x="407" y="288"/>
                    </a:lnTo>
                    <a:lnTo>
                      <a:pt x="410" y="258"/>
                    </a:lnTo>
                    <a:lnTo>
                      <a:pt x="407" y="227"/>
                    </a:lnTo>
                    <a:lnTo>
                      <a:pt x="398" y="199"/>
                    </a:lnTo>
                    <a:lnTo>
                      <a:pt x="384" y="172"/>
                    </a:lnTo>
                    <a:lnTo>
                      <a:pt x="366" y="150"/>
                    </a:lnTo>
                    <a:lnTo>
                      <a:pt x="363" y="148"/>
                    </a:lnTo>
                    <a:lnTo>
                      <a:pt x="341" y="130"/>
                    </a:lnTo>
                    <a:lnTo>
                      <a:pt x="316" y="117"/>
                    </a:lnTo>
                    <a:lnTo>
                      <a:pt x="288" y="109"/>
                    </a:lnTo>
                    <a:lnTo>
                      <a:pt x="258" y="106"/>
                    </a:lnTo>
                    <a:close/>
                    <a:moveTo>
                      <a:pt x="258" y="0"/>
                    </a:moveTo>
                    <a:lnTo>
                      <a:pt x="299" y="4"/>
                    </a:lnTo>
                    <a:lnTo>
                      <a:pt x="338" y="13"/>
                    </a:lnTo>
                    <a:lnTo>
                      <a:pt x="374" y="28"/>
                    </a:lnTo>
                    <a:lnTo>
                      <a:pt x="407" y="48"/>
                    </a:lnTo>
                    <a:lnTo>
                      <a:pt x="437" y="73"/>
                    </a:lnTo>
                    <a:lnTo>
                      <a:pt x="441" y="76"/>
                    </a:lnTo>
                    <a:lnTo>
                      <a:pt x="463" y="100"/>
                    </a:lnTo>
                    <a:lnTo>
                      <a:pt x="481" y="127"/>
                    </a:lnTo>
                    <a:lnTo>
                      <a:pt x="495" y="157"/>
                    </a:lnTo>
                    <a:lnTo>
                      <a:pt x="507" y="189"/>
                    </a:lnTo>
                    <a:lnTo>
                      <a:pt x="514" y="223"/>
                    </a:lnTo>
                    <a:lnTo>
                      <a:pt x="516" y="258"/>
                    </a:lnTo>
                    <a:lnTo>
                      <a:pt x="514" y="292"/>
                    </a:lnTo>
                    <a:lnTo>
                      <a:pt x="507" y="326"/>
                    </a:lnTo>
                    <a:lnTo>
                      <a:pt x="495" y="358"/>
                    </a:lnTo>
                    <a:lnTo>
                      <a:pt x="481" y="388"/>
                    </a:lnTo>
                    <a:lnTo>
                      <a:pt x="463" y="416"/>
                    </a:lnTo>
                    <a:lnTo>
                      <a:pt x="441" y="440"/>
                    </a:lnTo>
                    <a:lnTo>
                      <a:pt x="415" y="462"/>
                    </a:lnTo>
                    <a:lnTo>
                      <a:pt x="389" y="480"/>
                    </a:lnTo>
                    <a:lnTo>
                      <a:pt x="359" y="495"/>
                    </a:lnTo>
                    <a:lnTo>
                      <a:pt x="327" y="506"/>
                    </a:lnTo>
                    <a:lnTo>
                      <a:pt x="293" y="513"/>
                    </a:lnTo>
                    <a:lnTo>
                      <a:pt x="258" y="515"/>
                    </a:lnTo>
                    <a:lnTo>
                      <a:pt x="223" y="513"/>
                    </a:lnTo>
                    <a:lnTo>
                      <a:pt x="190" y="506"/>
                    </a:lnTo>
                    <a:lnTo>
                      <a:pt x="158" y="495"/>
                    </a:lnTo>
                    <a:lnTo>
                      <a:pt x="128" y="480"/>
                    </a:lnTo>
                    <a:lnTo>
                      <a:pt x="101" y="462"/>
                    </a:lnTo>
                    <a:lnTo>
                      <a:pt x="76" y="440"/>
                    </a:lnTo>
                    <a:lnTo>
                      <a:pt x="54" y="416"/>
                    </a:lnTo>
                    <a:lnTo>
                      <a:pt x="36" y="388"/>
                    </a:lnTo>
                    <a:lnTo>
                      <a:pt x="21" y="358"/>
                    </a:lnTo>
                    <a:lnTo>
                      <a:pt x="9" y="326"/>
                    </a:lnTo>
                    <a:lnTo>
                      <a:pt x="3" y="292"/>
                    </a:lnTo>
                    <a:lnTo>
                      <a:pt x="0" y="258"/>
                    </a:lnTo>
                    <a:lnTo>
                      <a:pt x="3" y="223"/>
                    </a:lnTo>
                    <a:lnTo>
                      <a:pt x="9" y="189"/>
                    </a:lnTo>
                    <a:lnTo>
                      <a:pt x="21" y="157"/>
                    </a:lnTo>
                    <a:lnTo>
                      <a:pt x="36" y="127"/>
                    </a:lnTo>
                    <a:lnTo>
                      <a:pt x="54" y="100"/>
                    </a:lnTo>
                    <a:lnTo>
                      <a:pt x="76" y="76"/>
                    </a:lnTo>
                    <a:lnTo>
                      <a:pt x="101" y="53"/>
                    </a:lnTo>
                    <a:lnTo>
                      <a:pt x="128" y="35"/>
                    </a:lnTo>
                    <a:lnTo>
                      <a:pt x="158" y="20"/>
                    </a:lnTo>
                    <a:lnTo>
                      <a:pt x="190" y="9"/>
                    </a:lnTo>
                    <a:lnTo>
                      <a:pt x="223" y="3"/>
                    </a:lnTo>
                    <a:lnTo>
                      <a:pt x="2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6" name="Freeform 35"/>
              <p:cNvSpPr>
                <a:spLocks noEditPoints="1"/>
              </p:cNvSpPr>
              <p:nvPr/>
            </p:nvSpPr>
            <p:spPr bwMode="auto">
              <a:xfrm>
                <a:off x="7454900" y="3463926"/>
                <a:ext cx="349250" cy="190500"/>
              </a:xfrm>
              <a:custGeom>
                <a:avLst/>
                <a:gdLst>
                  <a:gd name="T0" fmla="*/ 158 w 882"/>
                  <a:gd name="T1" fmla="*/ 142 h 481"/>
                  <a:gd name="T2" fmla="*/ 144 w 882"/>
                  <a:gd name="T3" fmla="*/ 162 h 481"/>
                  <a:gd name="T4" fmla="*/ 112 w 882"/>
                  <a:gd name="T5" fmla="*/ 220 h 481"/>
                  <a:gd name="T6" fmla="*/ 175 w 882"/>
                  <a:gd name="T7" fmla="*/ 281 h 481"/>
                  <a:gd name="T8" fmla="*/ 248 w 882"/>
                  <a:gd name="T9" fmla="*/ 329 h 481"/>
                  <a:gd name="T10" fmla="*/ 339 w 882"/>
                  <a:gd name="T11" fmla="*/ 364 h 481"/>
                  <a:gd name="T12" fmla="*/ 441 w 882"/>
                  <a:gd name="T13" fmla="*/ 375 h 481"/>
                  <a:gd name="T14" fmla="*/ 543 w 882"/>
                  <a:gd name="T15" fmla="*/ 364 h 481"/>
                  <a:gd name="T16" fmla="*/ 635 w 882"/>
                  <a:gd name="T17" fmla="*/ 329 h 481"/>
                  <a:gd name="T18" fmla="*/ 708 w 882"/>
                  <a:gd name="T19" fmla="*/ 281 h 481"/>
                  <a:gd name="T20" fmla="*/ 770 w 882"/>
                  <a:gd name="T21" fmla="*/ 220 h 481"/>
                  <a:gd name="T22" fmla="*/ 739 w 882"/>
                  <a:gd name="T23" fmla="*/ 162 h 481"/>
                  <a:gd name="T24" fmla="*/ 708 w 882"/>
                  <a:gd name="T25" fmla="*/ 123 h 481"/>
                  <a:gd name="T26" fmla="*/ 640 w 882"/>
                  <a:gd name="T27" fmla="*/ 163 h 481"/>
                  <a:gd name="T28" fmla="*/ 565 w 882"/>
                  <a:gd name="T29" fmla="*/ 191 h 481"/>
                  <a:gd name="T30" fmla="*/ 483 w 882"/>
                  <a:gd name="T31" fmla="*/ 207 h 481"/>
                  <a:gd name="T32" fmla="*/ 399 w 882"/>
                  <a:gd name="T33" fmla="*/ 207 h 481"/>
                  <a:gd name="T34" fmla="*/ 317 w 882"/>
                  <a:gd name="T35" fmla="*/ 191 h 481"/>
                  <a:gd name="T36" fmla="*/ 242 w 882"/>
                  <a:gd name="T37" fmla="*/ 162 h 481"/>
                  <a:gd name="T38" fmla="*/ 175 w 882"/>
                  <a:gd name="T39" fmla="*/ 123 h 481"/>
                  <a:gd name="T40" fmla="*/ 191 w 882"/>
                  <a:gd name="T41" fmla="*/ 4 h 481"/>
                  <a:gd name="T42" fmla="*/ 238 w 882"/>
                  <a:gd name="T43" fmla="*/ 39 h 481"/>
                  <a:gd name="T44" fmla="*/ 315 w 882"/>
                  <a:gd name="T45" fmla="*/ 79 h 481"/>
                  <a:gd name="T46" fmla="*/ 397 w 882"/>
                  <a:gd name="T47" fmla="*/ 100 h 481"/>
                  <a:gd name="T48" fmla="*/ 485 w 882"/>
                  <a:gd name="T49" fmla="*/ 100 h 481"/>
                  <a:gd name="T50" fmla="*/ 567 w 882"/>
                  <a:gd name="T51" fmla="*/ 79 h 481"/>
                  <a:gd name="T52" fmla="*/ 642 w 882"/>
                  <a:gd name="T53" fmla="*/ 40 h 481"/>
                  <a:gd name="T54" fmla="*/ 689 w 882"/>
                  <a:gd name="T55" fmla="*/ 5 h 481"/>
                  <a:gd name="T56" fmla="*/ 718 w 882"/>
                  <a:gd name="T57" fmla="*/ 0 h 481"/>
                  <a:gd name="T58" fmla="*/ 747 w 882"/>
                  <a:gd name="T59" fmla="*/ 13 h 481"/>
                  <a:gd name="T60" fmla="*/ 803 w 882"/>
                  <a:gd name="T61" fmla="*/ 72 h 481"/>
                  <a:gd name="T62" fmla="*/ 847 w 882"/>
                  <a:gd name="T63" fmla="*/ 139 h 481"/>
                  <a:gd name="T64" fmla="*/ 880 w 882"/>
                  <a:gd name="T65" fmla="*/ 212 h 481"/>
                  <a:gd name="T66" fmla="*/ 880 w 882"/>
                  <a:gd name="T67" fmla="*/ 245 h 481"/>
                  <a:gd name="T68" fmla="*/ 841 w 882"/>
                  <a:gd name="T69" fmla="*/ 299 h 481"/>
                  <a:gd name="T70" fmla="*/ 768 w 882"/>
                  <a:gd name="T71" fmla="*/ 368 h 481"/>
                  <a:gd name="T72" fmla="*/ 684 w 882"/>
                  <a:gd name="T73" fmla="*/ 422 h 481"/>
                  <a:gd name="T74" fmla="*/ 591 w 882"/>
                  <a:gd name="T75" fmla="*/ 459 h 481"/>
                  <a:gd name="T76" fmla="*/ 492 w 882"/>
                  <a:gd name="T77" fmla="*/ 479 h 481"/>
                  <a:gd name="T78" fmla="*/ 390 w 882"/>
                  <a:gd name="T79" fmla="*/ 479 h 481"/>
                  <a:gd name="T80" fmla="*/ 291 w 882"/>
                  <a:gd name="T81" fmla="*/ 459 h 481"/>
                  <a:gd name="T82" fmla="*/ 199 w 882"/>
                  <a:gd name="T83" fmla="*/ 422 h 481"/>
                  <a:gd name="T84" fmla="*/ 114 w 882"/>
                  <a:gd name="T85" fmla="*/ 368 h 481"/>
                  <a:gd name="T86" fmla="*/ 41 w 882"/>
                  <a:gd name="T87" fmla="*/ 299 h 481"/>
                  <a:gd name="T88" fmla="*/ 2 w 882"/>
                  <a:gd name="T89" fmla="*/ 245 h 481"/>
                  <a:gd name="T90" fmla="*/ 3 w 882"/>
                  <a:gd name="T91" fmla="*/ 212 h 481"/>
                  <a:gd name="T92" fmla="*/ 35 w 882"/>
                  <a:gd name="T93" fmla="*/ 138 h 481"/>
                  <a:gd name="T94" fmla="*/ 56 w 882"/>
                  <a:gd name="T95" fmla="*/ 104 h 481"/>
                  <a:gd name="T96" fmla="*/ 105 w 882"/>
                  <a:gd name="T97" fmla="*/ 41 h 481"/>
                  <a:gd name="T98" fmla="*/ 147 w 882"/>
                  <a:gd name="T99" fmla="*/ 5 h 481"/>
                  <a:gd name="T100" fmla="*/ 177 w 882"/>
                  <a:gd name="T101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82" h="481">
                    <a:moveTo>
                      <a:pt x="175" y="123"/>
                    </a:moveTo>
                    <a:lnTo>
                      <a:pt x="158" y="142"/>
                    </a:lnTo>
                    <a:lnTo>
                      <a:pt x="144" y="162"/>
                    </a:lnTo>
                    <a:lnTo>
                      <a:pt x="144" y="162"/>
                    </a:lnTo>
                    <a:lnTo>
                      <a:pt x="126" y="191"/>
                    </a:lnTo>
                    <a:lnTo>
                      <a:pt x="112" y="220"/>
                    </a:lnTo>
                    <a:lnTo>
                      <a:pt x="142" y="253"/>
                    </a:lnTo>
                    <a:lnTo>
                      <a:pt x="175" y="281"/>
                    </a:lnTo>
                    <a:lnTo>
                      <a:pt x="210" y="307"/>
                    </a:lnTo>
                    <a:lnTo>
                      <a:pt x="248" y="329"/>
                    </a:lnTo>
                    <a:lnTo>
                      <a:pt x="292" y="348"/>
                    </a:lnTo>
                    <a:lnTo>
                      <a:pt x="339" y="364"/>
                    </a:lnTo>
                    <a:lnTo>
                      <a:pt x="390" y="372"/>
                    </a:lnTo>
                    <a:lnTo>
                      <a:pt x="441" y="375"/>
                    </a:lnTo>
                    <a:lnTo>
                      <a:pt x="493" y="372"/>
                    </a:lnTo>
                    <a:lnTo>
                      <a:pt x="543" y="364"/>
                    </a:lnTo>
                    <a:lnTo>
                      <a:pt x="590" y="348"/>
                    </a:lnTo>
                    <a:lnTo>
                      <a:pt x="635" y="329"/>
                    </a:lnTo>
                    <a:lnTo>
                      <a:pt x="673" y="307"/>
                    </a:lnTo>
                    <a:lnTo>
                      <a:pt x="708" y="281"/>
                    </a:lnTo>
                    <a:lnTo>
                      <a:pt x="741" y="253"/>
                    </a:lnTo>
                    <a:lnTo>
                      <a:pt x="770" y="220"/>
                    </a:lnTo>
                    <a:lnTo>
                      <a:pt x="755" y="190"/>
                    </a:lnTo>
                    <a:lnTo>
                      <a:pt x="739" y="162"/>
                    </a:lnTo>
                    <a:lnTo>
                      <a:pt x="725" y="142"/>
                    </a:lnTo>
                    <a:lnTo>
                      <a:pt x="708" y="123"/>
                    </a:lnTo>
                    <a:lnTo>
                      <a:pt x="675" y="144"/>
                    </a:lnTo>
                    <a:lnTo>
                      <a:pt x="640" y="163"/>
                    </a:lnTo>
                    <a:lnTo>
                      <a:pt x="604" y="179"/>
                    </a:lnTo>
                    <a:lnTo>
                      <a:pt x="565" y="191"/>
                    </a:lnTo>
                    <a:lnTo>
                      <a:pt x="525" y="200"/>
                    </a:lnTo>
                    <a:lnTo>
                      <a:pt x="483" y="207"/>
                    </a:lnTo>
                    <a:lnTo>
                      <a:pt x="441" y="208"/>
                    </a:lnTo>
                    <a:lnTo>
                      <a:pt x="399" y="207"/>
                    </a:lnTo>
                    <a:lnTo>
                      <a:pt x="357" y="200"/>
                    </a:lnTo>
                    <a:lnTo>
                      <a:pt x="317" y="191"/>
                    </a:lnTo>
                    <a:lnTo>
                      <a:pt x="278" y="179"/>
                    </a:lnTo>
                    <a:lnTo>
                      <a:pt x="242" y="162"/>
                    </a:lnTo>
                    <a:lnTo>
                      <a:pt x="207" y="144"/>
                    </a:lnTo>
                    <a:lnTo>
                      <a:pt x="175" y="123"/>
                    </a:lnTo>
                    <a:close/>
                    <a:moveTo>
                      <a:pt x="177" y="0"/>
                    </a:moveTo>
                    <a:lnTo>
                      <a:pt x="191" y="4"/>
                    </a:lnTo>
                    <a:lnTo>
                      <a:pt x="205" y="13"/>
                    </a:lnTo>
                    <a:lnTo>
                      <a:pt x="238" y="39"/>
                    </a:lnTo>
                    <a:lnTo>
                      <a:pt x="275" y="62"/>
                    </a:lnTo>
                    <a:lnTo>
                      <a:pt x="315" y="79"/>
                    </a:lnTo>
                    <a:lnTo>
                      <a:pt x="355" y="92"/>
                    </a:lnTo>
                    <a:lnTo>
                      <a:pt x="397" y="100"/>
                    </a:lnTo>
                    <a:lnTo>
                      <a:pt x="441" y="102"/>
                    </a:lnTo>
                    <a:lnTo>
                      <a:pt x="485" y="100"/>
                    </a:lnTo>
                    <a:lnTo>
                      <a:pt x="527" y="92"/>
                    </a:lnTo>
                    <a:lnTo>
                      <a:pt x="567" y="79"/>
                    </a:lnTo>
                    <a:lnTo>
                      <a:pt x="606" y="62"/>
                    </a:lnTo>
                    <a:lnTo>
                      <a:pt x="642" y="40"/>
                    </a:lnTo>
                    <a:lnTo>
                      <a:pt x="676" y="13"/>
                    </a:lnTo>
                    <a:lnTo>
                      <a:pt x="689" y="5"/>
                    </a:lnTo>
                    <a:lnTo>
                      <a:pt x="704" y="0"/>
                    </a:lnTo>
                    <a:lnTo>
                      <a:pt x="718" y="0"/>
                    </a:lnTo>
                    <a:lnTo>
                      <a:pt x="734" y="4"/>
                    </a:lnTo>
                    <a:lnTo>
                      <a:pt x="747" y="13"/>
                    </a:lnTo>
                    <a:lnTo>
                      <a:pt x="776" y="41"/>
                    </a:lnTo>
                    <a:lnTo>
                      <a:pt x="803" y="72"/>
                    </a:lnTo>
                    <a:lnTo>
                      <a:pt x="826" y="104"/>
                    </a:lnTo>
                    <a:lnTo>
                      <a:pt x="847" y="139"/>
                    </a:lnTo>
                    <a:lnTo>
                      <a:pt x="865" y="175"/>
                    </a:lnTo>
                    <a:lnTo>
                      <a:pt x="880" y="212"/>
                    </a:lnTo>
                    <a:lnTo>
                      <a:pt x="882" y="228"/>
                    </a:lnTo>
                    <a:lnTo>
                      <a:pt x="880" y="245"/>
                    </a:lnTo>
                    <a:lnTo>
                      <a:pt x="873" y="260"/>
                    </a:lnTo>
                    <a:lnTo>
                      <a:pt x="841" y="299"/>
                    </a:lnTo>
                    <a:lnTo>
                      <a:pt x="806" y="335"/>
                    </a:lnTo>
                    <a:lnTo>
                      <a:pt x="768" y="368"/>
                    </a:lnTo>
                    <a:lnTo>
                      <a:pt x="727" y="397"/>
                    </a:lnTo>
                    <a:lnTo>
                      <a:pt x="684" y="422"/>
                    </a:lnTo>
                    <a:lnTo>
                      <a:pt x="638" y="443"/>
                    </a:lnTo>
                    <a:lnTo>
                      <a:pt x="591" y="459"/>
                    </a:lnTo>
                    <a:lnTo>
                      <a:pt x="543" y="471"/>
                    </a:lnTo>
                    <a:lnTo>
                      <a:pt x="492" y="479"/>
                    </a:lnTo>
                    <a:lnTo>
                      <a:pt x="441" y="481"/>
                    </a:lnTo>
                    <a:lnTo>
                      <a:pt x="390" y="479"/>
                    </a:lnTo>
                    <a:lnTo>
                      <a:pt x="339" y="471"/>
                    </a:lnTo>
                    <a:lnTo>
                      <a:pt x="291" y="459"/>
                    </a:lnTo>
                    <a:lnTo>
                      <a:pt x="244" y="443"/>
                    </a:lnTo>
                    <a:lnTo>
                      <a:pt x="199" y="422"/>
                    </a:lnTo>
                    <a:lnTo>
                      <a:pt x="155" y="397"/>
                    </a:lnTo>
                    <a:lnTo>
                      <a:pt x="114" y="368"/>
                    </a:lnTo>
                    <a:lnTo>
                      <a:pt x="76" y="335"/>
                    </a:lnTo>
                    <a:lnTo>
                      <a:pt x="41" y="299"/>
                    </a:lnTo>
                    <a:lnTo>
                      <a:pt x="9" y="260"/>
                    </a:lnTo>
                    <a:lnTo>
                      <a:pt x="2" y="245"/>
                    </a:lnTo>
                    <a:lnTo>
                      <a:pt x="0" y="229"/>
                    </a:lnTo>
                    <a:lnTo>
                      <a:pt x="3" y="212"/>
                    </a:lnTo>
                    <a:lnTo>
                      <a:pt x="17" y="174"/>
                    </a:lnTo>
                    <a:lnTo>
                      <a:pt x="35" y="138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79" y="72"/>
                    </a:lnTo>
                    <a:lnTo>
                      <a:pt x="105" y="41"/>
                    </a:lnTo>
                    <a:lnTo>
                      <a:pt x="134" y="13"/>
                    </a:lnTo>
                    <a:lnTo>
                      <a:pt x="147" y="5"/>
                    </a:lnTo>
                    <a:lnTo>
                      <a:pt x="161" y="0"/>
                    </a:lnTo>
                    <a:lnTo>
                      <a:pt x="1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7" name="Freeform 36"/>
              <p:cNvSpPr>
                <a:spLocks noEditPoints="1"/>
              </p:cNvSpPr>
              <p:nvPr/>
            </p:nvSpPr>
            <p:spPr bwMode="auto">
              <a:xfrm>
                <a:off x="8096250" y="3151188"/>
                <a:ext cx="584200" cy="584200"/>
              </a:xfrm>
              <a:custGeom>
                <a:avLst/>
                <a:gdLst>
                  <a:gd name="T0" fmla="*/ 609 w 1472"/>
                  <a:gd name="T1" fmla="*/ 119 h 1471"/>
                  <a:gd name="T2" fmla="*/ 436 w 1472"/>
                  <a:gd name="T3" fmla="*/ 181 h 1471"/>
                  <a:gd name="T4" fmla="*/ 291 w 1472"/>
                  <a:gd name="T5" fmla="*/ 290 h 1471"/>
                  <a:gd name="T6" fmla="*/ 182 w 1472"/>
                  <a:gd name="T7" fmla="*/ 435 h 1471"/>
                  <a:gd name="T8" fmla="*/ 119 w 1472"/>
                  <a:gd name="T9" fmla="*/ 609 h 1471"/>
                  <a:gd name="T10" fmla="*/ 109 w 1472"/>
                  <a:gd name="T11" fmla="*/ 800 h 1471"/>
                  <a:gd name="T12" fmla="*/ 155 w 1472"/>
                  <a:gd name="T13" fmla="*/ 980 h 1471"/>
                  <a:gd name="T14" fmla="*/ 250 w 1472"/>
                  <a:gd name="T15" fmla="*/ 1136 h 1471"/>
                  <a:gd name="T16" fmla="*/ 384 w 1472"/>
                  <a:gd name="T17" fmla="*/ 1257 h 1471"/>
                  <a:gd name="T18" fmla="*/ 549 w 1472"/>
                  <a:gd name="T19" fmla="*/ 1336 h 1471"/>
                  <a:gd name="T20" fmla="*/ 736 w 1472"/>
                  <a:gd name="T21" fmla="*/ 1365 h 1471"/>
                  <a:gd name="T22" fmla="*/ 904 w 1472"/>
                  <a:gd name="T23" fmla="*/ 1343 h 1471"/>
                  <a:gd name="T24" fmla="*/ 1054 w 1472"/>
                  <a:gd name="T25" fmla="*/ 1279 h 1471"/>
                  <a:gd name="T26" fmla="*/ 1182 w 1472"/>
                  <a:gd name="T27" fmla="*/ 1180 h 1471"/>
                  <a:gd name="T28" fmla="*/ 1290 w 1472"/>
                  <a:gd name="T29" fmla="*/ 1036 h 1471"/>
                  <a:gd name="T30" fmla="*/ 1354 w 1472"/>
                  <a:gd name="T31" fmla="*/ 862 h 1471"/>
                  <a:gd name="T32" fmla="*/ 1363 w 1472"/>
                  <a:gd name="T33" fmla="*/ 671 h 1471"/>
                  <a:gd name="T34" fmla="*/ 1317 w 1472"/>
                  <a:gd name="T35" fmla="*/ 490 h 1471"/>
                  <a:gd name="T36" fmla="*/ 1222 w 1472"/>
                  <a:gd name="T37" fmla="*/ 334 h 1471"/>
                  <a:gd name="T38" fmla="*/ 1088 w 1472"/>
                  <a:gd name="T39" fmla="*/ 213 h 1471"/>
                  <a:gd name="T40" fmla="*/ 924 w 1472"/>
                  <a:gd name="T41" fmla="*/ 134 h 1471"/>
                  <a:gd name="T42" fmla="*/ 736 w 1472"/>
                  <a:gd name="T43" fmla="*/ 105 h 1471"/>
                  <a:gd name="T44" fmla="*/ 868 w 1472"/>
                  <a:gd name="T45" fmla="*/ 12 h 1471"/>
                  <a:gd name="T46" fmla="*/ 1051 w 1472"/>
                  <a:gd name="T47" fmla="*/ 71 h 1471"/>
                  <a:gd name="T48" fmla="*/ 1211 w 1472"/>
                  <a:gd name="T49" fmla="*/ 173 h 1471"/>
                  <a:gd name="T50" fmla="*/ 1338 w 1472"/>
                  <a:gd name="T51" fmla="*/ 311 h 1471"/>
                  <a:gd name="T52" fmla="*/ 1427 w 1472"/>
                  <a:gd name="T53" fmla="*/ 479 h 1471"/>
                  <a:gd name="T54" fmla="*/ 1470 w 1472"/>
                  <a:gd name="T55" fmla="*/ 668 h 1471"/>
                  <a:gd name="T56" fmla="*/ 1460 w 1472"/>
                  <a:gd name="T57" fmla="*/ 867 h 1471"/>
                  <a:gd name="T58" fmla="*/ 1402 w 1472"/>
                  <a:gd name="T59" fmla="*/ 1051 h 1471"/>
                  <a:gd name="T60" fmla="*/ 1299 w 1472"/>
                  <a:gd name="T61" fmla="*/ 1209 h 1471"/>
                  <a:gd name="T62" fmla="*/ 1161 w 1472"/>
                  <a:gd name="T63" fmla="*/ 1335 h 1471"/>
                  <a:gd name="T64" fmla="*/ 993 w 1472"/>
                  <a:gd name="T65" fmla="*/ 1425 h 1471"/>
                  <a:gd name="T66" fmla="*/ 804 w 1472"/>
                  <a:gd name="T67" fmla="*/ 1468 h 1471"/>
                  <a:gd name="T68" fmla="*/ 604 w 1472"/>
                  <a:gd name="T69" fmla="*/ 1459 h 1471"/>
                  <a:gd name="T70" fmla="*/ 420 w 1472"/>
                  <a:gd name="T71" fmla="*/ 1400 h 1471"/>
                  <a:gd name="T72" fmla="*/ 262 w 1472"/>
                  <a:gd name="T73" fmla="*/ 1297 h 1471"/>
                  <a:gd name="T74" fmla="*/ 135 w 1472"/>
                  <a:gd name="T75" fmla="*/ 1160 h 1471"/>
                  <a:gd name="T76" fmla="*/ 46 w 1472"/>
                  <a:gd name="T77" fmla="*/ 992 h 1471"/>
                  <a:gd name="T78" fmla="*/ 3 w 1472"/>
                  <a:gd name="T79" fmla="*/ 803 h 1471"/>
                  <a:gd name="T80" fmla="*/ 12 w 1472"/>
                  <a:gd name="T81" fmla="*/ 603 h 1471"/>
                  <a:gd name="T82" fmla="*/ 71 w 1472"/>
                  <a:gd name="T83" fmla="*/ 420 h 1471"/>
                  <a:gd name="T84" fmla="*/ 174 w 1472"/>
                  <a:gd name="T85" fmla="*/ 262 h 1471"/>
                  <a:gd name="T86" fmla="*/ 311 w 1472"/>
                  <a:gd name="T87" fmla="*/ 134 h 1471"/>
                  <a:gd name="T88" fmla="*/ 480 w 1472"/>
                  <a:gd name="T89" fmla="*/ 46 h 1471"/>
                  <a:gd name="T90" fmla="*/ 669 w 1472"/>
                  <a:gd name="T91" fmla="*/ 3 h 1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72" h="1471">
                    <a:moveTo>
                      <a:pt x="736" y="105"/>
                    </a:moveTo>
                    <a:lnTo>
                      <a:pt x="672" y="109"/>
                    </a:lnTo>
                    <a:lnTo>
                      <a:pt x="609" y="119"/>
                    </a:lnTo>
                    <a:lnTo>
                      <a:pt x="549" y="134"/>
                    </a:lnTo>
                    <a:lnTo>
                      <a:pt x="491" y="155"/>
                    </a:lnTo>
                    <a:lnTo>
                      <a:pt x="436" y="181"/>
                    </a:lnTo>
                    <a:lnTo>
                      <a:pt x="384" y="213"/>
                    </a:lnTo>
                    <a:lnTo>
                      <a:pt x="335" y="249"/>
                    </a:lnTo>
                    <a:lnTo>
                      <a:pt x="291" y="290"/>
                    </a:lnTo>
                    <a:lnTo>
                      <a:pt x="250" y="334"/>
                    </a:lnTo>
                    <a:lnTo>
                      <a:pt x="214" y="383"/>
                    </a:lnTo>
                    <a:lnTo>
                      <a:pt x="182" y="435"/>
                    </a:lnTo>
                    <a:lnTo>
                      <a:pt x="155" y="490"/>
                    </a:lnTo>
                    <a:lnTo>
                      <a:pt x="135" y="548"/>
                    </a:lnTo>
                    <a:lnTo>
                      <a:pt x="119" y="609"/>
                    </a:lnTo>
                    <a:lnTo>
                      <a:pt x="109" y="671"/>
                    </a:lnTo>
                    <a:lnTo>
                      <a:pt x="106" y="736"/>
                    </a:lnTo>
                    <a:lnTo>
                      <a:pt x="109" y="800"/>
                    </a:lnTo>
                    <a:lnTo>
                      <a:pt x="119" y="862"/>
                    </a:lnTo>
                    <a:lnTo>
                      <a:pt x="135" y="923"/>
                    </a:lnTo>
                    <a:lnTo>
                      <a:pt x="155" y="980"/>
                    </a:lnTo>
                    <a:lnTo>
                      <a:pt x="182" y="1036"/>
                    </a:lnTo>
                    <a:lnTo>
                      <a:pt x="214" y="1087"/>
                    </a:lnTo>
                    <a:lnTo>
                      <a:pt x="250" y="1136"/>
                    </a:lnTo>
                    <a:lnTo>
                      <a:pt x="291" y="1180"/>
                    </a:lnTo>
                    <a:lnTo>
                      <a:pt x="335" y="1222"/>
                    </a:lnTo>
                    <a:lnTo>
                      <a:pt x="384" y="1257"/>
                    </a:lnTo>
                    <a:lnTo>
                      <a:pt x="436" y="1289"/>
                    </a:lnTo>
                    <a:lnTo>
                      <a:pt x="491" y="1316"/>
                    </a:lnTo>
                    <a:lnTo>
                      <a:pt x="549" y="1336"/>
                    </a:lnTo>
                    <a:lnTo>
                      <a:pt x="609" y="1352"/>
                    </a:lnTo>
                    <a:lnTo>
                      <a:pt x="672" y="1362"/>
                    </a:lnTo>
                    <a:lnTo>
                      <a:pt x="736" y="1365"/>
                    </a:lnTo>
                    <a:lnTo>
                      <a:pt x="793" y="1362"/>
                    </a:lnTo>
                    <a:lnTo>
                      <a:pt x="850" y="1355"/>
                    </a:lnTo>
                    <a:lnTo>
                      <a:pt x="904" y="1343"/>
                    </a:lnTo>
                    <a:lnTo>
                      <a:pt x="957" y="1325"/>
                    </a:lnTo>
                    <a:lnTo>
                      <a:pt x="1006" y="1305"/>
                    </a:lnTo>
                    <a:lnTo>
                      <a:pt x="1054" y="1279"/>
                    </a:lnTo>
                    <a:lnTo>
                      <a:pt x="1100" y="1250"/>
                    </a:lnTo>
                    <a:lnTo>
                      <a:pt x="1142" y="1216"/>
                    </a:lnTo>
                    <a:lnTo>
                      <a:pt x="1182" y="1180"/>
                    </a:lnTo>
                    <a:lnTo>
                      <a:pt x="1222" y="1136"/>
                    </a:lnTo>
                    <a:lnTo>
                      <a:pt x="1259" y="1087"/>
                    </a:lnTo>
                    <a:lnTo>
                      <a:pt x="1290" y="1036"/>
                    </a:lnTo>
                    <a:lnTo>
                      <a:pt x="1317" y="980"/>
                    </a:lnTo>
                    <a:lnTo>
                      <a:pt x="1338" y="923"/>
                    </a:lnTo>
                    <a:lnTo>
                      <a:pt x="1354" y="862"/>
                    </a:lnTo>
                    <a:lnTo>
                      <a:pt x="1363" y="800"/>
                    </a:lnTo>
                    <a:lnTo>
                      <a:pt x="1366" y="736"/>
                    </a:lnTo>
                    <a:lnTo>
                      <a:pt x="1363" y="671"/>
                    </a:lnTo>
                    <a:lnTo>
                      <a:pt x="1354" y="609"/>
                    </a:lnTo>
                    <a:lnTo>
                      <a:pt x="1338" y="548"/>
                    </a:lnTo>
                    <a:lnTo>
                      <a:pt x="1317" y="490"/>
                    </a:lnTo>
                    <a:lnTo>
                      <a:pt x="1290" y="435"/>
                    </a:lnTo>
                    <a:lnTo>
                      <a:pt x="1259" y="383"/>
                    </a:lnTo>
                    <a:lnTo>
                      <a:pt x="1222" y="334"/>
                    </a:lnTo>
                    <a:lnTo>
                      <a:pt x="1182" y="290"/>
                    </a:lnTo>
                    <a:lnTo>
                      <a:pt x="1137" y="249"/>
                    </a:lnTo>
                    <a:lnTo>
                      <a:pt x="1088" y="213"/>
                    </a:lnTo>
                    <a:lnTo>
                      <a:pt x="1037" y="181"/>
                    </a:lnTo>
                    <a:lnTo>
                      <a:pt x="982" y="155"/>
                    </a:lnTo>
                    <a:lnTo>
                      <a:pt x="924" y="134"/>
                    </a:lnTo>
                    <a:lnTo>
                      <a:pt x="863" y="119"/>
                    </a:lnTo>
                    <a:lnTo>
                      <a:pt x="801" y="109"/>
                    </a:lnTo>
                    <a:lnTo>
                      <a:pt x="736" y="105"/>
                    </a:lnTo>
                    <a:close/>
                    <a:moveTo>
                      <a:pt x="736" y="0"/>
                    </a:moveTo>
                    <a:lnTo>
                      <a:pt x="804" y="3"/>
                    </a:lnTo>
                    <a:lnTo>
                      <a:pt x="868" y="12"/>
                    </a:lnTo>
                    <a:lnTo>
                      <a:pt x="932" y="26"/>
                    </a:lnTo>
                    <a:lnTo>
                      <a:pt x="993" y="46"/>
                    </a:lnTo>
                    <a:lnTo>
                      <a:pt x="1051" y="71"/>
                    </a:lnTo>
                    <a:lnTo>
                      <a:pt x="1108" y="100"/>
                    </a:lnTo>
                    <a:lnTo>
                      <a:pt x="1161" y="134"/>
                    </a:lnTo>
                    <a:lnTo>
                      <a:pt x="1211" y="173"/>
                    </a:lnTo>
                    <a:lnTo>
                      <a:pt x="1257" y="215"/>
                    </a:lnTo>
                    <a:lnTo>
                      <a:pt x="1299" y="262"/>
                    </a:lnTo>
                    <a:lnTo>
                      <a:pt x="1338" y="311"/>
                    </a:lnTo>
                    <a:lnTo>
                      <a:pt x="1372" y="364"/>
                    </a:lnTo>
                    <a:lnTo>
                      <a:pt x="1402" y="420"/>
                    </a:lnTo>
                    <a:lnTo>
                      <a:pt x="1427" y="479"/>
                    </a:lnTo>
                    <a:lnTo>
                      <a:pt x="1446" y="540"/>
                    </a:lnTo>
                    <a:lnTo>
                      <a:pt x="1460" y="603"/>
                    </a:lnTo>
                    <a:lnTo>
                      <a:pt x="1470" y="668"/>
                    </a:lnTo>
                    <a:lnTo>
                      <a:pt x="1472" y="736"/>
                    </a:lnTo>
                    <a:lnTo>
                      <a:pt x="1470" y="803"/>
                    </a:lnTo>
                    <a:lnTo>
                      <a:pt x="1460" y="867"/>
                    </a:lnTo>
                    <a:lnTo>
                      <a:pt x="1446" y="931"/>
                    </a:lnTo>
                    <a:lnTo>
                      <a:pt x="1427" y="992"/>
                    </a:lnTo>
                    <a:lnTo>
                      <a:pt x="1402" y="1051"/>
                    </a:lnTo>
                    <a:lnTo>
                      <a:pt x="1372" y="1107"/>
                    </a:lnTo>
                    <a:lnTo>
                      <a:pt x="1338" y="1160"/>
                    </a:lnTo>
                    <a:lnTo>
                      <a:pt x="1299" y="1209"/>
                    </a:lnTo>
                    <a:lnTo>
                      <a:pt x="1257" y="1255"/>
                    </a:lnTo>
                    <a:lnTo>
                      <a:pt x="1211" y="1297"/>
                    </a:lnTo>
                    <a:lnTo>
                      <a:pt x="1161" y="1335"/>
                    </a:lnTo>
                    <a:lnTo>
                      <a:pt x="1108" y="1370"/>
                    </a:lnTo>
                    <a:lnTo>
                      <a:pt x="1051" y="1400"/>
                    </a:lnTo>
                    <a:lnTo>
                      <a:pt x="993" y="1425"/>
                    </a:lnTo>
                    <a:lnTo>
                      <a:pt x="932" y="1444"/>
                    </a:lnTo>
                    <a:lnTo>
                      <a:pt x="868" y="1459"/>
                    </a:lnTo>
                    <a:lnTo>
                      <a:pt x="804" y="1468"/>
                    </a:lnTo>
                    <a:lnTo>
                      <a:pt x="736" y="1471"/>
                    </a:lnTo>
                    <a:lnTo>
                      <a:pt x="669" y="1468"/>
                    </a:lnTo>
                    <a:lnTo>
                      <a:pt x="604" y="1459"/>
                    </a:lnTo>
                    <a:lnTo>
                      <a:pt x="541" y="1444"/>
                    </a:lnTo>
                    <a:lnTo>
                      <a:pt x="480" y="1425"/>
                    </a:lnTo>
                    <a:lnTo>
                      <a:pt x="420" y="1400"/>
                    </a:lnTo>
                    <a:lnTo>
                      <a:pt x="365" y="1370"/>
                    </a:lnTo>
                    <a:lnTo>
                      <a:pt x="311" y="1335"/>
                    </a:lnTo>
                    <a:lnTo>
                      <a:pt x="262" y="1297"/>
                    </a:lnTo>
                    <a:lnTo>
                      <a:pt x="216" y="1255"/>
                    </a:lnTo>
                    <a:lnTo>
                      <a:pt x="174" y="1209"/>
                    </a:lnTo>
                    <a:lnTo>
                      <a:pt x="135" y="1160"/>
                    </a:lnTo>
                    <a:lnTo>
                      <a:pt x="101" y="1107"/>
                    </a:lnTo>
                    <a:lnTo>
                      <a:pt x="71" y="1051"/>
                    </a:lnTo>
                    <a:lnTo>
                      <a:pt x="46" y="992"/>
                    </a:lnTo>
                    <a:lnTo>
                      <a:pt x="27" y="931"/>
                    </a:lnTo>
                    <a:lnTo>
                      <a:pt x="12" y="867"/>
                    </a:lnTo>
                    <a:lnTo>
                      <a:pt x="3" y="803"/>
                    </a:lnTo>
                    <a:lnTo>
                      <a:pt x="0" y="736"/>
                    </a:lnTo>
                    <a:lnTo>
                      <a:pt x="3" y="668"/>
                    </a:lnTo>
                    <a:lnTo>
                      <a:pt x="12" y="603"/>
                    </a:lnTo>
                    <a:lnTo>
                      <a:pt x="27" y="540"/>
                    </a:lnTo>
                    <a:lnTo>
                      <a:pt x="46" y="479"/>
                    </a:lnTo>
                    <a:lnTo>
                      <a:pt x="71" y="420"/>
                    </a:lnTo>
                    <a:lnTo>
                      <a:pt x="101" y="364"/>
                    </a:lnTo>
                    <a:lnTo>
                      <a:pt x="135" y="311"/>
                    </a:lnTo>
                    <a:lnTo>
                      <a:pt x="174" y="262"/>
                    </a:lnTo>
                    <a:lnTo>
                      <a:pt x="216" y="215"/>
                    </a:lnTo>
                    <a:lnTo>
                      <a:pt x="262" y="173"/>
                    </a:lnTo>
                    <a:lnTo>
                      <a:pt x="311" y="134"/>
                    </a:lnTo>
                    <a:lnTo>
                      <a:pt x="365" y="100"/>
                    </a:lnTo>
                    <a:lnTo>
                      <a:pt x="420" y="71"/>
                    </a:lnTo>
                    <a:lnTo>
                      <a:pt x="480" y="46"/>
                    </a:lnTo>
                    <a:lnTo>
                      <a:pt x="541" y="26"/>
                    </a:lnTo>
                    <a:lnTo>
                      <a:pt x="604" y="12"/>
                    </a:lnTo>
                    <a:lnTo>
                      <a:pt x="669" y="3"/>
                    </a:lnTo>
                    <a:lnTo>
                      <a:pt x="7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8" name="Freeform 37"/>
              <p:cNvSpPr>
                <a:spLocks noEditPoints="1"/>
              </p:cNvSpPr>
              <p:nvPr/>
            </p:nvSpPr>
            <p:spPr bwMode="auto">
              <a:xfrm>
                <a:off x="8286750" y="3259138"/>
                <a:ext cx="204788" cy="204788"/>
              </a:xfrm>
              <a:custGeom>
                <a:avLst/>
                <a:gdLst>
                  <a:gd name="T0" fmla="*/ 227 w 515"/>
                  <a:gd name="T1" fmla="*/ 109 h 515"/>
                  <a:gd name="T2" fmla="*/ 173 w 515"/>
                  <a:gd name="T3" fmla="*/ 131 h 515"/>
                  <a:gd name="T4" fmla="*/ 131 w 515"/>
                  <a:gd name="T5" fmla="*/ 172 h 515"/>
                  <a:gd name="T6" fmla="*/ 109 w 515"/>
                  <a:gd name="T7" fmla="*/ 227 h 515"/>
                  <a:gd name="T8" fmla="*/ 109 w 515"/>
                  <a:gd name="T9" fmla="*/ 288 h 515"/>
                  <a:gd name="T10" fmla="*/ 131 w 515"/>
                  <a:gd name="T11" fmla="*/ 343 h 515"/>
                  <a:gd name="T12" fmla="*/ 172 w 515"/>
                  <a:gd name="T13" fmla="*/ 384 h 515"/>
                  <a:gd name="T14" fmla="*/ 226 w 515"/>
                  <a:gd name="T15" fmla="*/ 406 h 515"/>
                  <a:gd name="T16" fmla="*/ 288 w 515"/>
                  <a:gd name="T17" fmla="*/ 406 h 515"/>
                  <a:gd name="T18" fmla="*/ 342 w 515"/>
                  <a:gd name="T19" fmla="*/ 384 h 515"/>
                  <a:gd name="T20" fmla="*/ 383 w 515"/>
                  <a:gd name="T21" fmla="*/ 343 h 515"/>
                  <a:gd name="T22" fmla="*/ 406 w 515"/>
                  <a:gd name="T23" fmla="*/ 288 h 515"/>
                  <a:gd name="T24" fmla="*/ 406 w 515"/>
                  <a:gd name="T25" fmla="*/ 227 h 515"/>
                  <a:gd name="T26" fmla="*/ 383 w 515"/>
                  <a:gd name="T27" fmla="*/ 172 h 515"/>
                  <a:gd name="T28" fmla="*/ 362 w 515"/>
                  <a:gd name="T29" fmla="*/ 148 h 515"/>
                  <a:gd name="T30" fmla="*/ 314 w 515"/>
                  <a:gd name="T31" fmla="*/ 117 h 515"/>
                  <a:gd name="T32" fmla="*/ 257 w 515"/>
                  <a:gd name="T33" fmla="*/ 106 h 515"/>
                  <a:gd name="T34" fmla="*/ 298 w 515"/>
                  <a:gd name="T35" fmla="*/ 4 h 515"/>
                  <a:gd name="T36" fmla="*/ 373 w 515"/>
                  <a:gd name="T37" fmla="*/ 28 h 515"/>
                  <a:gd name="T38" fmla="*/ 436 w 515"/>
                  <a:gd name="T39" fmla="*/ 73 h 515"/>
                  <a:gd name="T40" fmla="*/ 461 w 515"/>
                  <a:gd name="T41" fmla="*/ 100 h 515"/>
                  <a:gd name="T42" fmla="*/ 495 w 515"/>
                  <a:gd name="T43" fmla="*/ 157 h 515"/>
                  <a:gd name="T44" fmla="*/ 513 w 515"/>
                  <a:gd name="T45" fmla="*/ 223 h 515"/>
                  <a:gd name="T46" fmla="*/ 513 w 515"/>
                  <a:gd name="T47" fmla="*/ 292 h 515"/>
                  <a:gd name="T48" fmla="*/ 495 w 515"/>
                  <a:gd name="T49" fmla="*/ 358 h 515"/>
                  <a:gd name="T50" fmla="*/ 461 w 515"/>
                  <a:gd name="T51" fmla="*/ 416 h 515"/>
                  <a:gd name="T52" fmla="*/ 415 w 515"/>
                  <a:gd name="T53" fmla="*/ 462 h 515"/>
                  <a:gd name="T54" fmla="*/ 358 w 515"/>
                  <a:gd name="T55" fmla="*/ 495 h 515"/>
                  <a:gd name="T56" fmla="*/ 292 w 515"/>
                  <a:gd name="T57" fmla="*/ 513 h 515"/>
                  <a:gd name="T58" fmla="*/ 222 w 515"/>
                  <a:gd name="T59" fmla="*/ 513 h 515"/>
                  <a:gd name="T60" fmla="*/ 157 w 515"/>
                  <a:gd name="T61" fmla="*/ 495 h 515"/>
                  <a:gd name="T62" fmla="*/ 100 w 515"/>
                  <a:gd name="T63" fmla="*/ 462 h 515"/>
                  <a:gd name="T64" fmla="*/ 53 w 515"/>
                  <a:gd name="T65" fmla="*/ 416 h 515"/>
                  <a:gd name="T66" fmla="*/ 19 w 515"/>
                  <a:gd name="T67" fmla="*/ 358 h 515"/>
                  <a:gd name="T68" fmla="*/ 2 w 515"/>
                  <a:gd name="T69" fmla="*/ 292 h 515"/>
                  <a:gd name="T70" fmla="*/ 2 w 515"/>
                  <a:gd name="T71" fmla="*/ 223 h 515"/>
                  <a:gd name="T72" fmla="*/ 19 w 515"/>
                  <a:gd name="T73" fmla="*/ 157 h 515"/>
                  <a:gd name="T74" fmla="*/ 53 w 515"/>
                  <a:gd name="T75" fmla="*/ 100 h 515"/>
                  <a:gd name="T76" fmla="*/ 100 w 515"/>
                  <a:gd name="T77" fmla="*/ 53 h 515"/>
                  <a:gd name="T78" fmla="*/ 157 w 515"/>
                  <a:gd name="T79" fmla="*/ 20 h 515"/>
                  <a:gd name="T80" fmla="*/ 222 w 515"/>
                  <a:gd name="T81" fmla="*/ 3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15" h="515">
                    <a:moveTo>
                      <a:pt x="257" y="106"/>
                    </a:moveTo>
                    <a:lnTo>
                      <a:pt x="227" y="109"/>
                    </a:lnTo>
                    <a:lnTo>
                      <a:pt x="198" y="118"/>
                    </a:lnTo>
                    <a:lnTo>
                      <a:pt x="173" y="131"/>
                    </a:lnTo>
                    <a:lnTo>
                      <a:pt x="150" y="150"/>
                    </a:lnTo>
                    <a:lnTo>
                      <a:pt x="131" y="172"/>
                    </a:lnTo>
                    <a:lnTo>
                      <a:pt x="117" y="199"/>
                    </a:lnTo>
                    <a:lnTo>
                      <a:pt x="109" y="227"/>
                    </a:lnTo>
                    <a:lnTo>
                      <a:pt x="106" y="258"/>
                    </a:lnTo>
                    <a:lnTo>
                      <a:pt x="109" y="288"/>
                    </a:lnTo>
                    <a:lnTo>
                      <a:pt x="117" y="317"/>
                    </a:lnTo>
                    <a:lnTo>
                      <a:pt x="131" y="343"/>
                    </a:lnTo>
                    <a:lnTo>
                      <a:pt x="150" y="365"/>
                    </a:lnTo>
                    <a:lnTo>
                      <a:pt x="172" y="384"/>
                    </a:lnTo>
                    <a:lnTo>
                      <a:pt x="198" y="397"/>
                    </a:lnTo>
                    <a:lnTo>
                      <a:pt x="226" y="406"/>
                    </a:lnTo>
                    <a:lnTo>
                      <a:pt x="257" y="409"/>
                    </a:lnTo>
                    <a:lnTo>
                      <a:pt x="288" y="406"/>
                    </a:lnTo>
                    <a:lnTo>
                      <a:pt x="316" y="397"/>
                    </a:lnTo>
                    <a:lnTo>
                      <a:pt x="342" y="384"/>
                    </a:lnTo>
                    <a:lnTo>
                      <a:pt x="365" y="365"/>
                    </a:lnTo>
                    <a:lnTo>
                      <a:pt x="383" y="343"/>
                    </a:lnTo>
                    <a:lnTo>
                      <a:pt x="398" y="317"/>
                    </a:lnTo>
                    <a:lnTo>
                      <a:pt x="406" y="288"/>
                    </a:lnTo>
                    <a:lnTo>
                      <a:pt x="409" y="258"/>
                    </a:lnTo>
                    <a:lnTo>
                      <a:pt x="406" y="227"/>
                    </a:lnTo>
                    <a:lnTo>
                      <a:pt x="398" y="199"/>
                    </a:lnTo>
                    <a:lnTo>
                      <a:pt x="383" y="172"/>
                    </a:lnTo>
                    <a:lnTo>
                      <a:pt x="365" y="150"/>
                    </a:lnTo>
                    <a:lnTo>
                      <a:pt x="362" y="148"/>
                    </a:lnTo>
                    <a:lnTo>
                      <a:pt x="340" y="130"/>
                    </a:lnTo>
                    <a:lnTo>
                      <a:pt x="314" y="117"/>
                    </a:lnTo>
                    <a:lnTo>
                      <a:pt x="287" y="109"/>
                    </a:lnTo>
                    <a:lnTo>
                      <a:pt x="257" y="106"/>
                    </a:lnTo>
                    <a:close/>
                    <a:moveTo>
                      <a:pt x="257" y="0"/>
                    </a:moveTo>
                    <a:lnTo>
                      <a:pt x="298" y="4"/>
                    </a:lnTo>
                    <a:lnTo>
                      <a:pt x="337" y="13"/>
                    </a:lnTo>
                    <a:lnTo>
                      <a:pt x="373" y="28"/>
                    </a:lnTo>
                    <a:lnTo>
                      <a:pt x="406" y="48"/>
                    </a:lnTo>
                    <a:lnTo>
                      <a:pt x="436" y="73"/>
                    </a:lnTo>
                    <a:lnTo>
                      <a:pt x="440" y="76"/>
                    </a:lnTo>
                    <a:lnTo>
                      <a:pt x="461" y="100"/>
                    </a:lnTo>
                    <a:lnTo>
                      <a:pt x="480" y="127"/>
                    </a:lnTo>
                    <a:lnTo>
                      <a:pt x="495" y="157"/>
                    </a:lnTo>
                    <a:lnTo>
                      <a:pt x="506" y="189"/>
                    </a:lnTo>
                    <a:lnTo>
                      <a:pt x="513" y="223"/>
                    </a:lnTo>
                    <a:lnTo>
                      <a:pt x="515" y="258"/>
                    </a:lnTo>
                    <a:lnTo>
                      <a:pt x="513" y="292"/>
                    </a:lnTo>
                    <a:lnTo>
                      <a:pt x="506" y="326"/>
                    </a:lnTo>
                    <a:lnTo>
                      <a:pt x="495" y="358"/>
                    </a:lnTo>
                    <a:lnTo>
                      <a:pt x="480" y="388"/>
                    </a:lnTo>
                    <a:lnTo>
                      <a:pt x="461" y="416"/>
                    </a:lnTo>
                    <a:lnTo>
                      <a:pt x="440" y="440"/>
                    </a:lnTo>
                    <a:lnTo>
                      <a:pt x="415" y="462"/>
                    </a:lnTo>
                    <a:lnTo>
                      <a:pt x="387" y="480"/>
                    </a:lnTo>
                    <a:lnTo>
                      <a:pt x="358" y="495"/>
                    </a:lnTo>
                    <a:lnTo>
                      <a:pt x="326" y="506"/>
                    </a:lnTo>
                    <a:lnTo>
                      <a:pt x="292" y="513"/>
                    </a:lnTo>
                    <a:lnTo>
                      <a:pt x="257" y="515"/>
                    </a:lnTo>
                    <a:lnTo>
                      <a:pt x="222" y="513"/>
                    </a:lnTo>
                    <a:lnTo>
                      <a:pt x="189" y="506"/>
                    </a:lnTo>
                    <a:lnTo>
                      <a:pt x="157" y="495"/>
                    </a:lnTo>
                    <a:lnTo>
                      <a:pt x="127" y="480"/>
                    </a:lnTo>
                    <a:lnTo>
                      <a:pt x="100" y="462"/>
                    </a:lnTo>
                    <a:lnTo>
                      <a:pt x="75" y="440"/>
                    </a:lnTo>
                    <a:lnTo>
                      <a:pt x="53" y="416"/>
                    </a:lnTo>
                    <a:lnTo>
                      <a:pt x="35" y="388"/>
                    </a:lnTo>
                    <a:lnTo>
                      <a:pt x="19" y="358"/>
                    </a:lnTo>
                    <a:lnTo>
                      <a:pt x="9" y="326"/>
                    </a:lnTo>
                    <a:lnTo>
                      <a:pt x="2" y="292"/>
                    </a:lnTo>
                    <a:lnTo>
                      <a:pt x="0" y="258"/>
                    </a:lnTo>
                    <a:lnTo>
                      <a:pt x="2" y="223"/>
                    </a:lnTo>
                    <a:lnTo>
                      <a:pt x="9" y="189"/>
                    </a:lnTo>
                    <a:lnTo>
                      <a:pt x="19" y="157"/>
                    </a:lnTo>
                    <a:lnTo>
                      <a:pt x="35" y="127"/>
                    </a:lnTo>
                    <a:lnTo>
                      <a:pt x="53" y="100"/>
                    </a:lnTo>
                    <a:lnTo>
                      <a:pt x="75" y="76"/>
                    </a:lnTo>
                    <a:lnTo>
                      <a:pt x="100" y="53"/>
                    </a:lnTo>
                    <a:lnTo>
                      <a:pt x="127" y="35"/>
                    </a:lnTo>
                    <a:lnTo>
                      <a:pt x="157" y="20"/>
                    </a:lnTo>
                    <a:lnTo>
                      <a:pt x="189" y="9"/>
                    </a:lnTo>
                    <a:lnTo>
                      <a:pt x="222" y="3"/>
                    </a:lnTo>
                    <a:lnTo>
                      <a:pt x="2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9" name="Freeform 38"/>
              <p:cNvSpPr>
                <a:spLocks noEditPoints="1"/>
              </p:cNvSpPr>
              <p:nvPr/>
            </p:nvSpPr>
            <p:spPr bwMode="auto">
              <a:xfrm>
                <a:off x="8213725" y="3463926"/>
                <a:ext cx="350838" cy="190500"/>
              </a:xfrm>
              <a:custGeom>
                <a:avLst/>
                <a:gdLst>
                  <a:gd name="T0" fmla="*/ 158 w 883"/>
                  <a:gd name="T1" fmla="*/ 142 h 481"/>
                  <a:gd name="T2" fmla="*/ 144 w 883"/>
                  <a:gd name="T3" fmla="*/ 162 h 481"/>
                  <a:gd name="T4" fmla="*/ 112 w 883"/>
                  <a:gd name="T5" fmla="*/ 220 h 481"/>
                  <a:gd name="T6" fmla="*/ 175 w 883"/>
                  <a:gd name="T7" fmla="*/ 281 h 481"/>
                  <a:gd name="T8" fmla="*/ 248 w 883"/>
                  <a:gd name="T9" fmla="*/ 329 h 481"/>
                  <a:gd name="T10" fmla="*/ 340 w 883"/>
                  <a:gd name="T11" fmla="*/ 364 h 481"/>
                  <a:gd name="T12" fmla="*/ 441 w 883"/>
                  <a:gd name="T13" fmla="*/ 375 h 481"/>
                  <a:gd name="T14" fmla="*/ 543 w 883"/>
                  <a:gd name="T15" fmla="*/ 364 h 481"/>
                  <a:gd name="T16" fmla="*/ 635 w 883"/>
                  <a:gd name="T17" fmla="*/ 329 h 481"/>
                  <a:gd name="T18" fmla="*/ 708 w 883"/>
                  <a:gd name="T19" fmla="*/ 281 h 481"/>
                  <a:gd name="T20" fmla="*/ 770 w 883"/>
                  <a:gd name="T21" fmla="*/ 220 h 481"/>
                  <a:gd name="T22" fmla="*/ 739 w 883"/>
                  <a:gd name="T23" fmla="*/ 162 h 481"/>
                  <a:gd name="T24" fmla="*/ 724 w 883"/>
                  <a:gd name="T25" fmla="*/ 141 h 481"/>
                  <a:gd name="T26" fmla="*/ 676 w 883"/>
                  <a:gd name="T27" fmla="*/ 144 h 481"/>
                  <a:gd name="T28" fmla="*/ 604 w 883"/>
                  <a:gd name="T29" fmla="*/ 178 h 481"/>
                  <a:gd name="T30" fmla="*/ 525 w 883"/>
                  <a:gd name="T31" fmla="*/ 200 h 481"/>
                  <a:gd name="T32" fmla="*/ 441 w 883"/>
                  <a:gd name="T33" fmla="*/ 208 h 481"/>
                  <a:gd name="T34" fmla="*/ 358 w 883"/>
                  <a:gd name="T35" fmla="*/ 200 h 481"/>
                  <a:gd name="T36" fmla="*/ 277 w 883"/>
                  <a:gd name="T37" fmla="*/ 178 h 481"/>
                  <a:gd name="T38" fmla="*/ 208 w 883"/>
                  <a:gd name="T39" fmla="*/ 144 h 481"/>
                  <a:gd name="T40" fmla="*/ 177 w 883"/>
                  <a:gd name="T41" fmla="*/ 0 h 481"/>
                  <a:gd name="T42" fmla="*/ 204 w 883"/>
                  <a:gd name="T43" fmla="*/ 13 h 481"/>
                  <a:gd name="T44" fmla="*/ 275 w 883"/>
                  <a:gd name="T45" fmla="*/ 62 h 481"/>
                  <a:gd name="T46" fmla="*/ 356 w 883"/>
                  <a:gd name="T47" fmla="*/ 92 h 481"/>
                  <a:gd name="T48" fmla="*/ 441 w 883"/>
                  <a:gd name="T49" fmla="*/ 102 h 481"/>
                  <a:gd name="T50" fmla="*/ 527 w 883"/>
                  <a:gd name="T51" fmla="*/ 92 h 481"/>
                  <a:gd name="T52" fmla="*/ 606 w 883"/>
                  <a:gd name="T53" fmla="*/ 62 h 481"/>
                  <a:gd name="T54" fmla="*/ 676 w 883"/>
                  <a:gd name="T55" fmla="*/ 13 h 481"/>
                  <a:gd name="T56" fmla="*/ 704 w 883"/>
                  <a:gd name="T57" fmla="*/ 0 h 481"/>
                  <a:gd name="T58" fmla="*/ 734 w 883"/>
                  <a:gd name="T59" fmla="*/ 4 h 481"/>
                  <a:gd name="T60" fmla="*/ 775 w 883"/>
                  <a:gd name="T61" fmla="*/ 40 h 481"/>
                  <a:gd name="T62" fmla="*/ 824 w 883"/>
                  <a:gd name="T63" fmla="*/ 101 h 481"/>
                  <a:gd name="T64" fmla="*/ 848 w 883"/>
                  <a:gd name="T65" fmla="*/ 138 h 481"/>
                  <a:gd name="T66" fmla="*/ 880 w 883"/>
                  <a:gd name="T67" fmla="*/ 212 h 481"/>
                  <a:gd name="T68" fmla="*/ 881 w 883"/>
                  <a:gd name="T69" fmla="*/ 245 h 481"/>
                  <a:gd name="T70" fmla="*/ 842 w 883"/>
                  <a:gd name="T71" fmla="*/ 299 h 481"/>
                  <a:gd name="T72" fmla="*/ 769 w 883"/>
                  <a:gd name="T73" fmla="*/ 369 h 481"/>
                  <a:gd name="T74" fmla="*/ 683 w 883"/>
                  <a:gd name="T75" fmla="*/ 422 h 481"/>
                  <a:gd name="T76" fmla="*/ 592 w 883"/>
                  <a:gd name="T77" fmla="*/ 459 h 481"/>
                  <a:gd name="T78" fmla="*/ 493 w 883"/>
                  <a:gd name="T79" fmla="*/ 479 h 481"/>
                  <a:gd name="T80" fmla="*/ 389 w 883"/>
                  <a:gd name="T81" fmla="*/ 479 h 481"/>
                  <a:gd name="T82" fmla="*/ 291 w 883"/>
                  <a:gd name="T83" fmla="*/ 459 h 481"/>
                  <a:gd name="T84" fmla="*/ 199 w 883"/>
                  <a:gd name="T85" fmla="*/ 422 h 481"/>
                  <a:gd name="T86" fmla="*/ 114 w 883"/>
                  <a:gd name="T87" fmla="*/ 369 h 481"/>
                  <a:gd name="T88" fmla="*/ 41 w 883"/>
                  <a:gd name="T89" fmla="*/ 299 h 481"/>
                  <a:gd name="T90" fmla="*/ 3 w 883"/>
                  <a:gd name="T91" fmla="*/ 246 h 481"/>
                  <a:gd name="T92" fmla="*/ 3 w 883"/>
                  <a:gd name="T93" fmla="*/ 212 h 481"/>
                  <a:gd name="T94" fmla="*/ 35 w 883"/>
                  <a:gd name="T95" fmla="*/ 138 h 481"/>
                  <a:gd name="T96" fmla="*/ 79 w 883"/>
                  <a:gd name="T97" fmla="*/ 72 h 481"/>
                  <a:gd name="T98" fmla="*/ 135 w 883"/>
                  <a:gd name="T99" fmla="*/ 13 h 481"/>
                  <a:gd name="T100" fmla="*/ 161 w 883"/>
                  <a:gd name="T101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83" h="481">
                    <a:moveTo>
                      <a:pt x="175" y="123"/>
                    </a:moveTo>
                    <a:lnTo>
                      <a:pt x="158" y="142"/>
                    </a:lnTo>
                    <a:lnTo>
                      <a:pt x="144" y="162"/>
                    </a:lnTo>
                    <a:lnTo>
                      <a:pt x="144" y="162"/>
                    </a:lnTo>
                    <a:lnTo>
                      <a:pt x="126" y="191"/>
                    </a:lnTo>
                    <a:lnTo>
                      <a:pt x="112" y="220"/>
                    </a:lnTo>
                    <a:lnTo>
                      <a:pt x="142" y="253"/>
                    </a:lnTo>
                    <a:lnTo>
                      <a:pt x="175" y="281"/>
                    </a:lnTo>
                    <a:lnTo>
                      <a:pt x="210" y="307"/>
                    </a:lnTo>
                    <a:lnTo>
                      <a:pt x="248" y="329"/>
                    </a:lnTo>
                    <a:lnTo>
                      <a:pt x="292" y="348"/>
                    </a:lnTo>
                    <a:lnTo>
                      <a:pt x="340" y="364"/>
                    </a:lnTo>
                    <a:lnTo>
                      <a:pt x="389" y="372"/>
                    </a:lnTo>
                    <a:lnTo>
                      <a:pt x="441" y="375"/>
                    </a:lnTo>
                    <a:lnTo>
                      <a:pt x="493" y="372"/>
                    </a:lnTo>
                    <a:lnTo>
                      <a:pt x="543" y="364"/>
                    </a:lnTo>
                    <a:lnTo>
                      <a:pt x="591" y="348"/>
                    </a:lnTo>
                    <a:lnTo>
                      <a:pt x="635" y="329"/>
                    </a:lnTo>
                    <a:lnTo>
                      <a:pt x="673" y="307"/>
                    </a:lnTo>
                    <a:lnTo>
                      <a:pt x="708" y="281"/>
                    </a:lnTo>
                    <a:lnTo>
                      <a:pt x="741" y="253"/>
                    </a:lnTo>
                    <a:lnTo>
                      <a:pt x="770" y="220"/>
                    </a:lnTo>
                    <a:lnTo>
                      <a:pt x="755" y="191"/>
                    </a:lnTo>
                    <a:lnTo>
                      <a:pt x="739" y="162"/>
                    </a:lnTo>
                    <a:lnTo>
                      <a:pt x="737" y="159"/>
                    </a:lnTo>
                    <a:lnTo>
                      <a:pt x="724" y="141"/>
                    </a:lnTo>
                    <a:lnTo>
                      <a:pt x="709" y="123"/>
                    </a:lnTo>
                    <a:lnTo>
                      <a:pt x="676" y="144"/>
                    </a:lnTo>
                    <a:lnTo>
                      <a:pt x="641" y="162"/>
                    </a:lnTo>
                    <a:lnTo>
                      <a:pt x="604" y="178"/>
                    </a:lnTo>
                    <a:lnTo>
                      <a:pt x="565" y="191"/>
                    </a:lnTo>
                    <a:lnTo>
                      <a:pt x="525" y="200"/>
                    </a:lnTo>
                    <a:lnTo>
                      <a:pt x="484" y="207"/>
                    </a:lnTo>
                    <a:lnTo>
                      <a:pt x="441" y="208"/>
                    </a:lnTo>
                    <a:lnTo>
                      <a:pt x="399" y="207"/>
                    </a:lnTo>
                    <a:lnTo>
                      <a:pt x="358" y="200"/>
                    </a:lnTo>
                    <a:lnTo>
                      <a:pt x="316" y="191"/>
                    </a:lnTo>
                    <a:lnTo>
                      <a:pt x="277" y="178"/>
                    </a:lnTo>
                    <a:lnTo>
                      <a:pt x="241" y="162"/>
                    </a:lnTo>
                    <a:lnTo>
                      <a:pt x="208" y="144"/>
                    </a:lnTo>
                    <a:lnTo>
                      <a:pt x="175" y="123"/>
                    </a:lnTo>
                    <a:close/>
                    <a:moveTo>
                      <a:pt x="177" y="0"/>
                    </a:moveTo>
                    <a:lnTo>
                      <a:pt x="192" y="4"/>
                    </a:lnTo>
                    <a:lnTo>
                      <a:pt x="204" y="13"/>
                    </a:lnTo>
                    <a:lnTo>
                      <a:pt x="238" y="39"/>
                    </a:lnTo>
                    <a:lnTo>
                      <a:pt x="275" y="62"/>
                    </a:lnTo>
                    <a:lnTo>
                      <a:pt x="315" y="79"/>
                    </a:lnTo>
                    <a:lnTo>
                      <a:pt x="356" y="92"/>
                    </a:lnTo>
                    <a:lnTo>
                      <a:pt x="398" y="100"/>
                    </a:lnTo>
                    <a:lnTo>
                      <a:pt x="441" y="102"/>
                    </a:lnTo>
                    <a:lnTo>
                      <a:pt x="485" y="100"/>
                    </a:lnTo>
                    <a:lnTo>
                      <a:pt x="527" y="92"/>
                    </a:lnTo>
                    <a:lnTo>
                      <a:pt x="567" y="79"/>
                    </a:lnTo>
                    <a:lnTo>
                      <a:pt x="606" y="62"/>
                    </a:lnTo>
                    <a:lnTo>
                      <a:pt x="643" y="40"/>
                    </a:lnTo>
                    <a:lnTo>
                      <a:pt x="676" y="13"/>
                    </a:lnTo>
                    <a:lnTo>
                      <a:pt x="690" y="5"/>
                    </a:lnTo>
                    <a:lnTo>
                      <a:pt x="704" y="0"/>
                    </a:lnTo>
                    <a:lnTo>
                      <a:pt x="719" y="0"/>
                    </a:lnTo>
                    <a:lnTo>
                      <a:pt x="734" y="4"/>
                    </a:lnTo>
                    <a:lnTo>
                      <a:pt x="747" y="13"/>
                    </a:lnTo>
                    <a:lnTo>
                      <a:pt x="775" y="40"/>
                    </a:lnTo>
                    <a:lnTo>
                      <a:pt x="801" y="69"/>
                    </a:lnTo>
                    <a:lnTo>
                      <a:pt x="824" y="101"/>
                    </a:lnTo>
                    <a:lnTo>
                      <a:pt x="827" y="104"/>
                    </a:lnTo>
                    <a:lnTo>
                      <a:pt x="848" y="138"/>
                    </a:lnTo>
                    <a:lnTo>
                      <a:pt x="865" y="175"/>
                    </a:lnTo>
                    <a:lnTo>
                      <a:pt x="880" y="212"/>
                    </a:lnTo>
                    <a:lnTo>
                      <a:pt x="883" y="228"/>
                    </a:lnTo>
                    <a:lnTo>
                      <a:pt x="881" y="245"/>
                    </a:lnTo>
                    <a:lnTo>
                      <a:pt x="873" y="260"/>
                    </a:lnTo>
                    <a:lnTo>
                      <a:pt x="842" y="299"/>
                    </a:lnTo>
                    <a:lnTo>
                      <a:pt x="807" y="336"/>
                    </a:lnTo>
                    <a:lnTo>
                      <a:pt x="769" y="369"/>
                    </a:lnTo>
                    <a:lnTo>
                      <a:pt x="728" y="397"/>
                    </a:lnTo>
                    <a:lnTo>
                      <a:pt x="683" y="422"/>
                    </a:lnTo>
                    <a:lnTo>
                      <a:pt x="638" y="443"/>
                    </a:lnTo>
                    <a:lnTo>
                      <a:pt x="592" y="459"/>
                    </a:lnTo>
                    <a:lnTo>
                      <a:pt x="544" y="471"/>
                    </a:lnTo>
                    <a:lnTo>
                      <a:pt x="493" y="479"/>
                    </a:lnTo>
                    <a:lnTo>
                      <a:pt x="441" y="481"/>
                    </a:lnTo>
                    <a:lnTo>
                      <a:pt x="389" y="479"/>
                    </a:lnTo>
                    <a:lnTo>
                      <a:pt x="340" y="471"/>
                    </a:lnTo>
                    <a:lnTo>
                      <a:pt x="291" y="459"/>
                    </a:lnTo>
                    <a:lnTo>
                      <a:pt x="245" y="443"/>
                    </a:lnTo>
                    <a:lnTo>
                      <a:pt x="199" y="422"/>
                    </a:lnTo>
                    <a:lnTo>
                      <a:pt x="156" y="397"/>
                    </a:lnTo>
                    <a:lnTo>
                      <a:pt x="114" y="369"/>
                    </a:lnTo>
                    <a:lnTo>
                      <a:pt x="76" y="336"/>
                    </a:lnTo>
                    <a:lnTo>
                      <a:pt x="41" y="299"/>
                    </a:lnTo>
                    <a:lnTo>
                      <a:pt x="10" y="260"/>
                    </a:lnTo>
                    <a:lnTo>
                      <a:pt x="3" y="246"/>
                    </a:lnTo>
                    <a:lnTo>
                      <a:pt x="0" y="229"/>
                    </a:lnTo>
                    <a:lnTo>
                      <a:pt x="3" y="212"/>
                    </a:lnTo>
                    <a:lnTo>
                      <a:pt x="17" y="175"/>
                    </a:lnTo>
                    <a:lnTo>
                      <a:pt x="35" y="138"/>
                    </a:lnTo>
                    <a:lnTo>
                      <a:pt x="55" y="104"/>
                    </a:lnTo>
                    <a:lnTo>
                      <a:pt x="79" y="72"/>
                    </a:lnTo>
                    <a:lnTo>
                      <a:pt x="106" y="41"/>
                    </a:lnTo>
                    <a:lnTo>
                      <a:pt x="135" y="13"/>
                    </a:lnTo>
                    <a:lnTo>
                      <a:pt x="147" y="5"/>
                    </a:lnTo>
                    <a:lnTo>
                      <a:pt x="161" y="0"/>
                    </a:lnTo>
                    <a:lnTo>
                      <a:pt x="1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0" name="Freeform 39"/>
              <p:cNvSpPr>
                <a:spLocks/>
              </p:cNvSpPr>
              <p:nvPr/>
            </p:nvSpPr>
            <p:spPr bwMode="auto">
              <a:xfrm>
                <a:off x="8164513" y="3074988"/>
                <a:ext cx="69850" cy="87313"/>
              </a:xfrm>
              <a:custGeom>
                <a:avLst/>
                <a:gdLst>
                  <a:gd name="T0" fmla="*/ 53 w 172"/>
                  <a:gd name="T1" fmla="*/ 0 h 219"/>
                  <a:gd name="T2" fmla="*/ 66 w 172"/>
                  <a:gd name="T3" fmla="*/ 2 h 219"/>
                  <a:gd name="T4" fmla="*/ 79 w 172"/>
                  <a:gd name="T5" fmla="*/ 7 h 219"/>
                  <a:gd name="T6" fmla="*/ 90 w 172"/>
                  <a:gd name="T7" fmla="*/ 15 h 219"/>
                  <a:gd name="T8" fmla="*/ 98 w 172"/>
                  <a:gd name="T9" fmla="*/ 26 h 219"/>
                  <a:gd name="T10" fmla="*/ 165 w 172"/>
                  <a:gd name="T11" fmla="*/ 141 h 219"/>
                  <a:gd name="T12" fmla="*/ 170 w 172"/>
                  <a:gd name="T13" fmla="*/ 154 h 219"/>
                  <a:gd name="T14" fmla="*/ 172 w 172"/>
                  <a:gd name="T15" fmla="*/ 167 h 219"/>
                  <a:gd name="T16" fmla="*/ 170 w 172"/>
                  <a:gd name="T17" fmla="*/ 180 h 219"/>
                  <a:gd name="T18" fmla="*/ 165 w 172"/>
                  <a:gd name="T19" fmla="*/ 193 h 219"/>
                  <a:gd name="T20" fmla="*/ 157 w 172"/>
                  <a:gd name="T21" fmla="*/ 204 h 219"/>
                  <a:gd name="T22" fmla="*/ 146 w 172"/>
                  <a:gd name="T23" fmla="*/ 212 h 219"/>
                  <a:gd name="T24" fmla="*/ 132 w 172"/>
                  <a:gd name="T25" fmla="*/ 218 h 219"/>
                  <a:gd name="T26" fmla="*/ 119 w 172"/>
                  <a:gd name="T27" fmla="*/ 219 h 219"/>
                  <a:gd name="T28" fmla="*/ 105 w 172"/>
                  <a:gd name="T29" fmla="*/ 218 h 219"/>
                  <a:gd name="T30" fmla="*/ 93 w 172"/>
                  <a:gd name="T31" fmla="*/ 213 h 219"/>
                  <a:gd name="T32" fmla="*/ 82 w 172"/>
                  <a:gd name="T33" fmla="*/ 205 h 219"/>
                  <a:gd name="T34" fmla="*/ 74 w 172"/>
                  <a:gd name="T35" fmla="*/ 194 h 219"/>
                  <a:gd name="T36" fmla="*/ 7 w 172"/>
                  <a:gd name="T37" fmla="*/ 79 h 219"/>
                  <a:gd name="T38" fmla="*/ 2 w 172"/>
                  <a:gd name="T39" fmla="*/ 65 h 219"/>
                  <a:gd name="T40" fmla="*/ 0 w 172"/>
                  <a:gd name="T41" fmla="*/ 52 h 219"/>
                  <a:gd name="T42" fmla="*/ 2 w 172"/>
                  <a:gd name="T43" fmla="*/ 39 h 219"/>
                  <a:gd name="T44" fmla="*/ 7 w 172"/>
                  <a:gd name="T45" fmla="*/ 26 h 219"/>
                  <a:gd name="T46" fmla="*/ 15 w 172"/>
                  <a:gd name="T47" fmla="*/ 15 h 219"/>
                  <a:gd name="T48" fmla="*/ 26 w 172"/>
                  <a:gd name="T49" fmla="*/ 7 h 219"/>
                  <a:gd name="T50" fmla="*/ 40 w 172"/>
                  <a:gd name="T51" fmla="*/ 2 h 219"/>
                  <a:gd name="T52" fmla="*/ 53 w 172"/>
                  <a:gd name="T53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2" h="219">
                    <a:moveTo>
                      <a:pt x="53" y="0"/>
                    </a:moveTo>
                    <a:lnTo>
                      <a:pt x="66" y="2"/>
                    </a:lnTo>
                    <a:lnTo>
                      <a:pt x="79" y="7"/>
                    </a:lnTo>
                    <a:lnTo>
                      <a:pt x="90" y="15"/>
                    </a:lnTo>
                    <a:lnTo>
                      <a:pt x="98" y="26"/>
                    </a:lnTo>
                    <a:lnTo>
                      <a:pt x="165" y="141"/>
                    </a:lnTo>
                    <a:lnTo>
                      <a:pt x="170" y="154"/>
                    </a:lnTo>
                    <a:lnTo>
                      <a:pt x="172" y="167"/>
                    </a:lnTo>
                    <a:lnTo>
                      <a:pt x="170" y="180"/>
                    </a:lnTo>
                    <a:lnTo>
                      <a:pt x="165" y="193"/>
                    </a:lnTo>
                    <a:lnTo>
                      <a:pt x="157" y="204"/>
                    </a:lnTo>
                    <a:lnTo>
                      <a:pt x="146" y="212"/>
                    </a:lnTo>
                    <a:lnTo>
                      <a:pt x="132" y="218"/>
                    </a:lnTo>
                    <a:lnTo>
                      <a:pt x="119" y="219"/>
                    </a:lnTo>
                    <a:lnTo>
                      <a:pt x="105" y="218"/>
                    </a:lnTo>
                    <a:lnTo>
                      <a:pt x="93" y="213"/>
                    </a:lnTo>
                    <a:lnTo>
                      <a:pt x="82" y="205"/>
                    </a:lnTo>
                    <a:lnTo>
                      <a:pt x="74" y="194"/>
                    </a:lnTo>
                    <a:lnTo>
                      <a:pt x="7" y="79"/>
                    </a:lnTo>
                    <a:lnTo>
                      <a:pt x="2" y="65"/>
                    </a:lnTo>
                    <a:lnTo>
                      <a:pt x="0" y="52"/>
                    </a:lnTo>
                    <a:lnTo>
                      <a:pt x="2" y="39"/>
                    </a:lnTo>
                    <a:lnTo>
                      <a:pt x="7" y="26"/>
                    </a:lnTo>
                    <a:lnTo>
                      <a:pt x="15" y="15"/>
                    </a:lnTo>
                    <a:lnTo>
                      <a:pt x="26" y="7"/>
                    </a:lnTo>
                    <a:lnTo>
                      <a:pt x="40" y="2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1" name="Freeform 40"/>
              <p:cNvSpPr>
                <a:spLocks/>
              </p:cNvSpPr>
              <p:nvPr/>
            </p:nvSpPr>
            <p:spPr bwMode="auto">
              <a:xfrm>
                <a:off x="7961313" y="3422651"/>
                <a:ext cx="96838" cy="41275"/>
              </a:xfrm>
              <a:custGeom>
                <a:avLst/>
                <a:gdLst>
                  <a:gd name="T0" fmla="*/ 53 w 242"/>
                  <a:gd name="T1" fmla="*/ 0 h 106"/>
                  <a:gd name="T2" fmla="*/ 189 w 242"/>
                  <a:gd name="T3" fmla="*/ 0 h 106"/>
                  <a:gd name="T4" fmla="*/ 205 w 242"/>
                  <a:gd name="T5" fmla="*/ 3 h 106"/>
                  <a:gd name="T6" fmla="*/ 221 w 242"/>
                  <a:gd name="T7" fmla="*/ 11 h 106"/>
                  <a:gd name="T8" fmla="*/ 232 w 242"/>
                  <a:gd name="T9" fmla="*/ 22 h 106"/>
                  <a:gd name="T10" fmla="*/ 239 w 242"/>
                  <a:gd name="T11" fmla="*/ 36 h 106"/>
                  <a:gd name="T12" fmla="*/ 242 w 242"/>
                  <a:gd name="T13" fmla="*/ 54 h 106"/>
                  <a:gd name="T14" fmla="*/ 239 w 242"/>
                  <a:gd name="T15" fmla="*/ 70 h 106"/>
                  <a:gd name="T16" fmla="*/ 232 w 242"/>
                  <a:gd name="T17" fmla="*/ 85 h 106"/>
                  <a:gd name="T18" fmla="*/ 221 w 242"/>
                  <a:gd name="T19" fmla="*/ 96 h 106"/>
                  <a:gd name="T20" fmla="*/ 205 w 242"/>
                  <a:gd name="T21" fmla="*/ 103 h 106"/>
                  <a:gd name="T22" fmla="*/ 189 w 242"/>
                  <a:gd name="T23" fmla="*/ 106 h 106"/>
                  <a:gd name="T24" fmla="*/ 53 w 242"/>
                  <a:gd name="T25" fmla="*/ 106 h 106"/>
                  <a:gd name="T26" fmla="*/ 36 w 242"/>
                  <a:gd name="T27" fmla="*/ 103 h 106"/>
                  <a:gd name="T28" fmla="*/ 21 w 242"/>
                  <a:gd name="T29" fmla="*/ 96 h 106"/>
                  <a:gd name="T30" fmla="*/ 10 w 242"/>
                  <a:gd name="T31" fmla="*/ 85 h 106"/>
                  <a:gd name="T32" fmla="*/ 2 w 242"/>
                  <a:gd name="T33" fmla="*/ 70 h 106"/>
                  <a:gd name="T34" fmla="*/ 0 w 242"/>
                  <a:gd name="T35" fmla="*/ 54 h 106"/>
                  <a:gd name="T36" fmla="*/ 2 w 242"/>
                  <a:gd name="T37" fmla="*/ 36 h 106"/>
                  <a:gd name="T38" fmla="*/ 10 w 242"/>
                  <a:gd name="T39" fmla="*/ 22 h 106"/>
                  <a:gd name="T40" fmla="*/ 21 w 242"/>
                  <a:gd name="T41" fmla="*/ 11 h 106"/>
                  <a:gd name="T42" fmla="*/ 36 w 242"/>
                  <a:gd name="T43" fmla="*/ 3 h 106"/>
                  <a:gd name="T44" fmla="*/ 53 w 242"/>
                  <a:gd name="T45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2" h="106">
                    <a:moveTo>
                      <a:pt x="53" y="0"/>
                    </a:moveTo>
                    <a:lnTo>
                      <a:pt x="189" y="0"/>
                    </a:lnTo>
                    <a:lnTo>
                      <a:pt x="205" y="3"/>
                    </a:lnTo>
                    <a:lnTo>
                      <a:pt x="221" y="11"/>
                    </a:lnTo>
                    <a:lnTo>
                      <a:pt x="232" y="22"/>
                    </a:lnTo>
                    <a:lnTo>
                      <a:pt x="239" y="36"/>
                    </a:lnTo>
                    <a:lnTo>
                      <a:pt x="242" y="54"/>
                    </a:lnTo>
                    <a:lnTo>
                      <a:pt x="239" y="70"/>
                    </a:lnTo>
                    <a:lnTo>
                      <a:pt x="232" y="85"/>
                    </a:lnTo>
                    <a:lnTo>
                      <a:pt x="221" y="96"/>
                    </a:lnTo>
                    <a:lnTo>
                      <a:pt x="205" y="103"/>
                    </a:lnTo>
                    <a:lnTo>
                      <a:pt x="189" y="106"/>
                    </a:lnTo>
                    <a:lnTo>
                      <a:pt x="53" y="106"/>
                    </a:lnTo>
                    <a:lnTo>
                      <a:pt x="36" y="103"/>
                    </a:lnTo>
                    <a:lnTo>
                      <a:pt x="21" y="96"/>
                    </a:lnTo>
                    <a:lnTo>
                      <a:pt x="10" y="85"/>
                    </a:lnTo>
                    <a:lnTo>
                      <a:pt x="2" y="70"/>
                    </a:lnTo>
                    <a:lnTo>
                      <a:pt x="0" y="54"/>
                    </a:lnTo>
                    <a:lnTo>
                      <a:pt x="2" y="36"/>
                    </a:lnTo>
                    <a:lnTo>
                      <a:pt x="10" y="22"/>
                    </a:lnTo>
                    <a:lnTo>
                      <a:pt x="21" y="11"/>
                    </a:lnTo>
                    <a:lnTo>
                      <a:pt x="36" y="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2" name="Freeform 41"/>
              <p:cNvSpPr>
                <a:spLocks/>
              </p:cNvSpPr>
              <p:nvPr/>
            </p:nvSpPr>
            <p:spPr bwMode="auto">
              <a:xfrm>
                <a:off x="7785100" y="3074988"/>
                <a:ext cx="68263" cy="87313"/>
              </a:xfrm>
              <a:custGeom>
                <a:avLst/>
                <a:gdLst>
                  <a:gd name="T0" fmla="*/ 119 w 171"/>
                  <a:gd name="T1" fmla="*/ 0 h 220"/>
                  <a:gd name="T2" fmla="*/ 132 w 171"/>
                  <a:gd name="T3" fmla="*/ 2 h 220"/>
                  <a:gd name="T4" fmla="*/ 146 w 171"/>
                  <a:gd name="T5" fmla="*/ 7 h 220"/>
                  <a:gd name="T6" fmla="*/ 158 w 171"/>
                  <a:gd name="T7" fmla="*/ 17 h 220"/>
                  <a:gd name="T8" fmla="*/ 167 w 171"/>
                  <a:gd name="T9" fmla="*/ 31 h 220"/>
                  <a:gd name="T10" fmla="*/ 171 w 171"/>
                  <a:gd name="T11" fmla="*/ 47 h 220"/>
                  <a:gd name="T12" fmla="*/ 170 w 171"/>
                  <a:gd name="T13" fmla="*/ 63 h 220"/>
                  <a:gd name="T14" fmla="*/ 165 w 171"/>
                  <a:gd name="T15" fmla="*/ 79 h 220"/>
                  <a:gd name="T16" fmla="*/ 98 w 171"/>
                  <a:gd name="T17" fmla="*/ 194 h 220"/>
                  <a:gd name="T18" fmla="*/ 89 w 171"/>
                  <a:gd name="T19" fmla="*/ 205 h 220"/>
                  <a:gd name="T20" fmla="*/ 79 w 171"/>
                  <a:gd name="T21" fmla="*/ 213 h 220"/>
                  <a:gd name="T22" fmla="*/ 65 w 171"/>
                  <a:gd name="T23" fmla="*/ 218 h 220"/>
                  <a:gd name="T24" fmla="*/ 52 w 171"/>
                  <a:gd name="T25" fmla="*/ 220 h 220"/>
                  <a:gd name="T26" fmla="*/ 39 w 171"/>
                  <a:gd name="T27" fmla="*/ 218 h 220"/>
                  <a:gd name="T28" fmla="*/ 25 w 171"/>
                  <a:gd name="T29" fmla="*/ 213 h 220"/>
                  <a:gd name="T30" fmla="*/ 14 w 171"/>
                  <a:gd name="T31" fmla="*/ 204 h 220"/>
                  <a:gd name="T32" fmla="*/ 6 w 171"/>
                  <a:gd name="T33" fmla="*/ 194 h 220"/>
                  <a:gd name="T34" fmla="*/ 1 w 171"/>
                  <a:gd name="T35" fmla="*/ 180 h 220"/>
                  <a:gd name="T36" fmla="*/ 0 w 171"/>
                  <a:gd name="T37" fmla="*/ 167 h 220"/>
                  <a:gd name="T38" fmla="*/ 1 w 171"/>
                  <a:gd name="T39" fmla="*/ 154 h 220"/>
                  <a:gd name="T40" fmla="*/ 7 w 171"/>
                  <a:gd name="T41" fmla="*/ 141 h 220"/>
                  <a:gd name="T42" fmla="*/ 74 w 171"/>
                  <a:gd name="T43" fmla="*/ 26 h 220"/>
                  <a:gd name="T44" fmla="*/ 82 w 171"/>
                  <a:gd name="T45" fmla="*/ 15 h 220"/>
                  <a:gd name="T46" fmla="*/ 93 w 171"/>
                  <a:gd name="T47" fmla="*/ 7 h 220"/>
                  <a:gd name="T48" fmla="*/ 105 w 171"/>
                  <a:gd name="T49" fmla="*/ 2 h 220"/>
                  <a:gd name="T50" fmla="*/ 119 w 171"/>
                  <a:gd name="T51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1" h="220">
                    <a:moveTo>
                      <a:pt x="119" y="0"/>
                    </a:moveTo>
                    <a:lnTo>
                      <a:pt x="132" y="2"/>
                    </a:lnTo>
                    <a:lnTo>
                      <a:pt x="146" y="7"/>
                    </a:lnTo>
                    <a:lnTo>
                      <a:pt x="158" y="17"/>
                    </a:lnTo>
                    <a:lnTo>
                      <a:pt x="167" y="31"/>
                    </a:lnTo>
                    <a:lnTo>
                      <a:pt x="171" y="47"/>
                    </a:lnTo>
                    <a:lnTo>
                      <a:pt x="170" y="63"/>
                    </a:lnTo>
                    <a:lnTo>
                      <a:pt x="165" y="79"/>
                    </a:lnTo>
                    <a:lnTo>
                      <a:pt x="98" y="194"/>
                    </a:lnTo>
                    <a:lnTo>
                      <a:pt x="89" y="205"/>
                    </a:lnTo>
                    <a:lnTo>
                      <a:pt x="79" y="213"/>
                    </a:lnTo>
                    <a:lnTo>
                      <a:pt x="65" y="218"/>
                    </a:lnTo>
                    <a:lnTo>
                      <a:pt x="52" y="220"/>
                    </a:lnTo>
                    <a:lnTo>
                      <a:pt x="39" y="218"/>
                    </a:lnTo>
                    <a:lnTo>
                      <a:pt x="25" y="213"/>
                    </a:lnTo>
                    <a:lnTo>
                      <a:pt x="14" y="204"/>
                    </a:lnTo>
                    <a:lnTo>
                      <a:pt x="6" y="194"/>
                    </a:lnTo>
                    <a:lnTo>
                      <a:pt x="1" y="180"/>
                    </a:lnTo>
                    <a:lnTo>
                      <a:pt x="0" y="167"/>
                    </a:lnTo>
                    <a:lnTo>
                      <a:pt x="1" y="154"/>
                    </a:lnTo>
                    <a:lnTo>
                      <a:pt x="7" y="141"/>
                    </a:lnTo>
                    <a:lnTo>
                      <a:pt x="74" y="26"/>
                    </a:lnTo>
                    <a:lnTo>
                      <a:pt x="82" y="15"/>
                    </a:lnTo>
                    <a:lnTo>
                      <a:pt x="93" y="7"/>
                    </a:lnTo>
                    <a:lnTo>
                      <a:pt x="105" y="2"/>
                    </a:lnTo>
                    <a:lnTo>
                      <a:pt x="11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1444941" y="3257723"/>
              <a:ext cx="646951" cy="545302"/>
              <a:chOff x="2255838" y="4689475"/>
              <a:chExt cx="1303337" cy="1098551"/>
            </a:xfrm>
            <a:solidFill>
              <a:schemeClr val="bg1"/>
            </a:solidFill>
          </p:grpSpPr>
          <p:sp>
            <p:nvSpPr>
              <p:cNvPr id="144" name="Freeform 92"/>
              <p:cNvSpPr>
                <a:spLocks/>
              </p:cNvSpPr>
              <p:nvPr/>
            </p:nvSpPr>
            <p:spPr bwMode="auto">
              <a:xfrm>
                <a:off x="2954338" y="5095875"/>
                <a:ext cx="604837" cy="203200"/>
              </a:xfrm>
              <a:custGeom>
                <a:avLst/>
                <a:gdLst>
                  <a:gd name="T0" fmla="*/ 1583 w 1903"/>
                  <a:gd name="T1" fmla="*/ 0 h 640"/>
                  <a:gd name="T2" fmla="*/ 1665 w 1903"/>
                  <a:gd name="T3" fmla="*/ 11 h 640"/>
                  <a:gd name="T4" fmla="*/ 1742 w 1903"/>
                  <a:gd name="T5" fmla="*/ 42 h 640"/>
                  <a:gd name="T6" fmla="*/ 1808 w 1903"/>
                  <a:gd name="T7" fmla="*/ 94 h 640"/>
                  <a:gd name="T8" fmla="*/ 1859 w 1903"/>
                  <a:gd name="T9" fmla="*/ 160 h 640"/>
                  <a:gd name="T10" fmla="*/ 1892 w 1903"/>
                  <a:gd name="T11" fmla="*/ 236 h 640"/>
                  <a:gd name="T12" fmla="*/ 1903 w 1903"/>
                  <a:gd name="T13" fmla="*/ 320 h 640"/>
                  <a:gd name="T14" fmla="*/ 1892 w 1903"/>
                  <a:gd name="T15" fmla="*/ 402 h 640"/>
                  <a:gd name="T16" fmla="*/ 1860 w 1903"/>
                  <a:gd name="T17" fmla="*/ 479 h 640"/>
                  <a:gd name="T18" fmla="*/ 1809 w 1903"/>
                  <a:gd name="T19" fmla="*/ 547 h 640"/>
                  <a:gd name="T20" fmla="*/ 1744 w 1903"/>
                  <a:gd name="T21" fmla="*/ 596 h 640"/>
                  <a:gd name="T22" fmla="*/ 1666 w 1903"/>
                  <a:gd name="T23" fmla="*/ 629 h 640"/>
                  <a:gd name="T24" fmla="*/ 1583 w 1903"/>
                  <a:gd name="T25" fmla="*/ 640 h 640"/>
                  <a:gd name="T26" fmla="*/ 630 w 1903"/>
                  <a:gd name="T27" fmla="*/ 637 h 640"/>
                  <a:gd name="T28" fmla="*/ 599 w 1903"/>
                  <a:gd name="T29" fmla="*/ 614 h 640"/>
                  <a:gd name="T30" fmla="*/ 587 w 1903"/>
                  <a:gd name="T31" fmla="*/ 576 h 640"/>
                  <a:gd name="T32" fmla="*/ 599 w 1903"/>
                  <a:gd name="T33" fmla="*/ 538 h 640"/>
                  <a:gd name="T34" fmla="*/ 630 w 1903"/>
                  <a:gd name="T35" fmla="*/ 515 h 640"/>
                  <a:gd name="T36" fmla="*/ 1583 w 1903"/>
                  <a:gd name="T37" fmla="*/ 512 h 640"/>
                  <a:gd name="T38" fmla="*/ 1633 w 1903"/>
                  <a:gd name="T39" fmla="*/ 506 h 640"/>
                  <a:gd name="T40" fmla="*/ 1679 w 1903"/>
                  <a:gd name="T41" fmla="*/ 487 h 640"/>
                  <a:gd name="T42" fmla="*/ 1719 w 1903"/>
                  <a:gd name="T43" fmla="*/ 456 h 640"/>
                  <a:gd name="T44" fmla="*/ 1750 w 1903"/>
                  <a:gd name="T45" fmla="*/ 415 h 640"/>
                  <a:gd name="T46" fmla="*/ 1768 w 1903"/>
                  <a:gd name="T47" fmla="*/ 370 h 640"/>
                  <a:gd name="T48" fmla="*/ 1775 w 1903"/>
                  <a:gd name="T49" fmla="*/ 320 h 640"/>
                  <a:gd name="T50" fmla="*/ 1768 w 1903"/>
                  <a:gd name="T51" fmla="*/ 269 h 640"/>
                  <a:gd name="T52" fmla="*/ 1749 w 1903"/>
                  <a:gd name="T53" fmla="*/ 225 h 640"/>
                  <a:gd name="T54" fmla="*/ 1719 w 1903"/>
                  <a:gd name="T55" fmla="*/ 185 h 640"/>
                  <a:gd name="T56" fmla="*/ 1678 w 1903"/>
                  <a:gd name="T57" fmla="*/ 154 h 640"/>
                  <a:gd name="T58" fmla="*/ 1620 w 1903"/>
                  <a:gd name="T59" fmla="*/ 131 h 640"/>
                  <a:gd name="T60" fmla="*/ 63 w 1903"/>
                  <a:gd name="T61" fmla="*/ 128 h 640"/>
                  <a:gd name="T62" fmla="*/ 26 w 1903"/>
                  <a:gd name="T63" fmla="*/ 115 h 640"/>
                  <a:gd name="T64" fmla="*/ 3 w 1903"/>
                  <a:gd name="T65" fmla="*/ 84 h 640"/>
                  <a:gd name="T66" fmla="*/ 3 w 1903"/>
                  <a:gd name="T67" fmla="*/ 43 h 640"/>
                  <a:gd name="T68" fmla="*/ 26 w 1903"/>
                  <a:gd name="T69" fmla="*/ 11 h 640"/>
                  <a:gd name="T70" fmla="*/ 63 w 1903"/>
                  <a:gd name="T71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03" h="640">
                    <a:moveTo>
                      <a:pt x="63" y="0"/>
                    </a:moveTo>
                    <a:lnTo>
                      <a:pt x="1583" y="0"/>
                    </a:lnTo>
                    <a:lnTo>
                      <a:pt x="1624" y="2"/>
                    </a:lnTo>
                    <a:lnTo>
                      <a:pt x="1665" y="11"/>
                    </a:lnTo>
                    <a:lnTo>
                      <a:pt x="1705" y="24"/>
                    </a:lnTo>
                    <a:lnTo>
                      <a:pt x="1742" y="42"/>
                    </a:lnTo>
                    <a:lnTo>
                      <a:pt x="1777" y="65"/>
                    </a:lnTo>
                    <a:lnTo>
                      <a:pt x="1808" y="94"/>
                    </a:lnTo>
                    <a:lnTo>
                      <a:pt x="1836" y="125"/>
                    </a:lnTo>
                    <a:lnTo>
                      <a:pt x="1859" y="160"/>
                    </a:lnTo>
                    <a:lnTo>
                      <a:pt x="1878" y="197"/>
                    </a:lnTo>
                    <a:lnTo>
                      <a:pt x="1892" y="236"/>
                    </a:lnTo>
                    <a:lnTo>
                      <a:pt x="1900" y="277"/>
                    </a:lnTo>
                    <a:lnTo>
                      <a:pt x="1903" y="320"/>
                    </a:lnTo>
                    <a:lnTo>
                      <a:pt x="1900" y="361"/>
                    </a:lnTo>
                    <a:lnTo>
                      <a:pt x="1892" y="402"/>
                    </a:lnTo>
                    <a:lnTo>
                      <a:pt x="1879" y="442"/>
                    </a:lnTo>
                    <a:lnTo>
                      <a:pt x="1860" y="479"/>
                    </a:lnTo>
                    <a:lnTo>
                      <a:pt x="1837" y="514"/>
                    </a:lnTo>
                    <a:lnTo>
                      <a:pt x="1809" y="547"/>
                    </a:lnTo>
                    <a:lnTo>
                      <a:pt x="1778" y="574"/>
                    </a:lnTo>
                    <a:lnTo>
                      <a:pt x="1744" y="596"/>
                    </a:lnTo>
                    <a:lnTo>
                      <a:pt x="1705" y="616"/>
                    </a:lnTo>
                    <a:lnTo>
                      <a:pt x="1666" y="629"/>
                    </a:lnTo>
                    <a:lnTo>
                      <a:pt x="1625" y="637"/>
                    </a:lnTo>
                    <a:lnTo>
                      <a:pt x="1583" y="640"/>
                    </a:lnTo>
                    <a:lnTo>
                      <a:pt x="650" y="640"/>
                    </a:lnTo>
                    <a:lnTo>
                      <a:pt x="630" y="637"/>
                    </a:lnTo>
                    <a:lnTo>
                      <a:pt x="613" y="627"/>
                    </a:lnTo>
                    <a:lnTo>
                      <a:pt x="599" y="614"/>
                    </a:lnTo>
                    <a:lnTo>
                      <a:pt x="590" y="596"/>
                    </a:lnTo>
                    <a:lnTo>
                      <a:pt x="587" y="576"/>
                    </a:lnTo>
                    <a:lnTo>
                      <a:pt x="590" y="557"/>
                    </a:lnTo>
                    <a:lnTo>
                      <a:pt x="599" y="538"/>
                    </a:lnTo>
                    <a:lnTo>
                      <a:pt x="613" y="524"/>
                    </a:lnTo>
                    <a:lnTo>
                      <a:pt x="630" y="515"/>
                    </a:lnTo>
                    <a:lnTo>
                      <a:pt x="650" y="512"/>
                    </a:lnTo>
                    <a:lnTo>
                      <a:pt x="1583" y="512"/>
                    </a:lnTo>
                    <a:lnTo>
                      <a:pt x="1608" y="511"/>
                    </a:lnTo>
                    <a:lnTo>
                      <a:pt x="1633" y="506"/>
                    </a:lnTo>
                    <a:lnTo>
                      <a:pt x="1655" y="498"/>
                    </a:lnTo>
                    <a:lnTo>
                      <a:pt x="1679" y="487"/>
                    </a:lnTo>
                    <a:lnTo>
                      <a:pt x="1700" y="472"/>
                    </a:lnTo>
                    <a:lnTo>
                      <a:pt x="1719" y="456"/>
                    </a:lnTo>
                    <a:lnTo>
                      <a:pt x="1735" y="436"/>
                    </a:lnTo>
                    <a:lnTo>
                      <a:pt x="1750" y="415"/>
                    </a:lnTo>
                    <a:lnTo>
                      <a:pt x="1760" y="392"/>
                    </a:lnTo>
                    <a:lnTo>
                      <a:pt x="1768" y="370"/>
                    </a:lnTo>
                    <a:lnTo>
                      <a:pt x="1773" y="345"/>
                    </a:lnTo>
                    <a:lnTo>
                      <a:pt x="1775" y="320"/>
                    </a:lnTo>
                    <a:lnTo>
                      <a:pt x="1773" y="294"/>
                    </a:lnTo>
                    <a:lnTo>
                      <a:pt x="1768" y="269"/>
                    </a:lnTo>
                    <a:lnTo>
                      <a:pt x="1760" y="247"/>
                    </a:lnTo>
                    <a:lnTo>
                      <a:pt x="1749" y="225"/>
                    </a:lnTo>
                    <a:lnTo>
                      <a:pt x="1735" y="203"/>
                    </a:lnTo>
                    <a:lnTo>
                      <a:pt x="1719" y="185"/>
                    </a:lnTo>
                    <a:lnTo>
                      <a:pt x="1699" y="167"/>
                    </a:lnTo>
                    <a:lnTo>
                      <a:pt x="1678" y="154"/>
                    </a:lnTo>
                    <a:lnTo>
                      <a:pt x="1655" y="141"/>
                    </a:lnTo>
                    <a:lnTo>
                      <a:pt x="1620" y="131"/>
                    </a:lnTo>
                    <a:lnTo>
                      <a:pt x="1583" y="128"/>
                    </a:lnTo>
                    <a:lnTo>
                      <a:pt x="63" y="128"/>
                    </a:lnTo>
                    <a:lnTo>
                      <a:pt x="43" y="124"/>
                    </a:lnTo>
                    <a:lnTo>
                      <a:pt x="26" y="115"/>
                    </a:lnTo>
                    <a:lnTo>
                      <a:pt x="12" y="101"/>
                    </a:lnTo>
                    <a:lnTo>
                      <a:pt x="3" y="84"/>
                    </a:lnTo>
                    <a:lnTo>
                      <a:pt x="0" y="63"/>
                    </a:lnTo>
                    <a:lnTo>
                      <a:pt x="3" y="43"/>
                    </a:lnTo>
                    <a:lnTo>
                      <a:pt x="12" y="26"/>
                    </a:lnTo>
                    <a:lnTo>
                      <a:pt x="26" y="11"/>
                    </a:lnTo>
                    <a:lnTo>
                      <a:pt x="43" y="2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5" name="Freeform 93"/>
              <p:cNvSpPr>
                <a:spLocks/>
              </p:cNvSpPr>
              <p:nvPr/>
            </p:nvSpPr>
            <p:spPr bwMode="auto">
              <a:xfrm>
                <a:off x="2640013" y="4689475"/>
                <a:ext cx="482600" cy="447675"/>
              </a:xfrm>
              <a:custGeom>
                <a:avLst/>
                <a:gdLst>
                  <a:gd name="T0" fmla="*/ 1169 w 1519"/>
                  <a:gd name="T1" fmla="*/ 0 h 1410"/>
                  <a:gd name="T2" fmla="*/ 1240 w 1519"/>
                  <a:gd name="T3" fmla="*/ 7 h 1410"/>
                  <a:gd name="T4" fmla="*/ 1281 w 1519"/>
                  <a:gd name="T5" fmla="*/ 20 h 1410"/>
                  <a:gd name="T6" fmla="*/ 1357 w 1519"/>
                  <a:gd name="T7" fmla="*/ 53 h 1410"/>
                  <a:gd name="T8" fmla="*/ 1424 w 1519"/>
                  <a:gd name="T9" fmla="*/ 103 h 1410"/>
                  <a:gd name="T10" fmla="*/ 1474 w 1519"/>
                  <a:gd name="T11" fmla="*/ 161 h 1410"/>
                  <a:gd name="T12" fmla="*/ 1507 w 1519"/>
                  <a:gd name="T13" fmla="*/ 232 h 1410"/>
                  <a:gd name="T14" fmla="*/ 1519 w 1519"/>
                  <a:gd name="T15" fmla="*/ 315 h 1410"/>
                  <a:gd name="T16" fmla="*/ 1511 w 1519"/>
                  <a:gd name="T17" fmla="*/ 381 h 1410"/>
                  <a:gd name="T18" fmla="*/ 1337 w 1519"/>
                  <a:gd name="T19" fmla="*/ 994 h 1410"/>
                  <a:gd name="T20" fmla="*/ 1315 w 1519"/>
                  <a:gd name="T21" fmla="*/ 1028 h 1410"/>
                  <a:gd name="T22" fmla="*/ 1279 w 1519"/>
                  <a:gd name="T23" fmla="*/ 1042 h 1410"/>
                  <a:gd name="T24" fmla="*/ 1239 w 1519"/>
                  <a:gd name="T25" fmla="*/ 1030 h 1410"/>
                  <a:gd name="T26" fmla="*/ 1215 w 1519"/>
                  <a:gd name="T27" fmla="*/ 999 h 1410"/>
                  <a:gd name="T28" fmla="*/ 1214 w 1519"/>
                  <a:gd name="T29" fmla="*/ 960 h 1410"/>
                  <a:gd name="T30" fmla="*/ 1390 w 1519"/>
                  <a:gd name="T31" fmla="*/ 337 h 1410"/>
                  <a:gd name="T32" fmla="*/ 1388 w 1519"/>
                  <a:gd name="T33" fmla="*/ 287 h 1410"/>
                  <a:gd name="T34" fmla="*/ 1370 w 1519"/>
                  <a:gd name="T35" fmla="*/ 237 h 1410"/>
                  <a:gd name="T36" fmla="*/ 1337 w 1519"/>
                  <a:gd name="T37" fmla="*/ 196 h 1410"/>
                  <a:gd name="T38" fmla="*/ 1279 w 1519"/>
                  <a:gd name="T39" fmla="*/ 156 h 1410"/>
                  <a:gd name="T40" fmla="*/ 1214 w 1519"/>
                  <a:gd name="T41" fmla="*/ 134 h 1410"/>
                  <a:gd name="T42" fmla="*/ 1199 w 1519"/>
                  <a:gd name="T43" fmla="*/ 130 h 1410"/>
                  <a:gd name="T44" fmla="*/ 647 w 1519"/>
                  <a:gd name="T45" fmla="*/ 1141 h 1410"/>
                  <a:gd name="T46" fmla="*/ 641 w 1519"/>
                  <a:gd name="T47" fmla="*/ 1151 h 1410"/>
                  <a:gd name="T48" fmla="*/ 600 w 1519"/>
                  <a:gd name="T49" fmla="*/ 1202 h 1410"/>
                  <a:gd name="T50" fmla="*/ 520 w 1519"/>
                  <a:gd name="T51" fmla="*/ 1283 h 1410"/>
                  <a:gd name="T52" fmla="*/ 443 w 1519"/>
                  <a:gd name="T53" fmla="*/ 1340 h 1410"/>
                  <a:gd name="T54" fmla="*/ 363 w 1519"/>
                  <a:gd name="T55" fmla="*/ 1377 h 1410"/>
                  <a:gd name="T56" fmla="*/ 251 w 1519"/>
                  <a:gd name="T57" fmla="*/ 1402 h 1410"/>
                  <a:gd name="T58" fmla="*/ 131 w 1519"/>
                  <a:gd name="T59" fmla="*/ 1410 h 1410"/>
                  <a:gd name="T60" fmla="*/ 44 w 1519"/>
                  <a:gd name="T61" fmla="*/ 1406 h 1410"/>
                  <a:gd name="T62" fmla="*/ 13 w 1519"/>
                  <a:gd name="T63" fmla="*/ 1383 h 1410"/>
                  <a:gd name="T64" fmla="*/ 0 w 1519"/>
                  <a:gd name="T65" fmla="*/ 1345 h 1410"/>
                  <a:gd name="T66" fmla="*/ 13 w 1519"/>
                  <a:gd name="T67" fmla="*/ 1308 h 1410"/>
                  <a:gd name="T68" fmla="*/ 44 w 1519"/>
                  <a:gd name="T69" fmla="*/ 1284 h 1410"/>
                  <a:gd name="T70" fmla="*/ 123 w 1519"/>
                  <a:gd name="T71" fmla="*/ 1280 h 1410"/>
                  <a:gd name="T72" fmla="*/ 229 w 1519"/>
                  <a:gd name="T73" fmla="*/ 1275 h 1410"/>
                  <a:gd name="T74" fmla="*/ 321 w 1519"/>
                  <a:gd name="T75" fmla="*/ 1257 h 1410"/>
                  <a:gd name="T76" fmla="*/ 381 w 1519"/>
                  <a:gd name="T77" fmla="*/ 1228 h 1410"/>
                  <a:gd name="T78" fmla="*/ 440 w 1519"/>
                  <a:gd name="T79" fmla="*/ 1182 h 1410"/>
                  <a:gd name="T80" fmla="*/ 504 w 1519"/>
                  <a:gd name="T81" fmla="*/ 1117 h 1410"/>
                  <a:gd name="T82" fmla="*/ 1105 w 1519"/>
                  <a:gd name="T83" fmla="*/ 38 h 1410"/>
                  <a:gd name="T84" fmla="*/ 1126 w 1519"/>
                  <a:gd name="T85" fmla="*/ 12 h 1410"/>
                  <a:gd name="T86" fmla="*/ 1157 w 1519"/>
                  <a:gd name="T87" fmla="*/ 0 h 1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19" h="1410">
                    <a:moveTo>
                      <a:pt x="1163" y="0"/>
                    </a:moveTo>
                    <a:lnTo>
                      <a:pt x="1169" y="0"/>
                    </a:lnTo>
                    <a:lnTo>
                      <a:pt x="1204" y="2"/>
                    </a:lnTo>
                    <a:lnTo>
                      <a:pt x="1240" y="7"/>
                    </a:lnTo>
                    <a:lnTo>
                      <a:pt x="1243" y="8"/>
                    </a:lnTo>
                    <a:lnTo>
                      <a:pt x="1281" y="20"/>
                    </a:lnTo>
                    <a:lnTo>
                      <a:pt x="1320" y="35"/>
                    </a:lnTo>
                    <a:lnTo>
                      <a:pt x="1357" y="53"/>
                    </a:lnTo>
                    <a:lnTo>
                      <a:pt x="1392" y="77"/>
                    </a:lnTo>
                    <a:lnTo>
                      <a:pt x="1424" y="103"/>
                    </a:lnTo>
                    <a:lnTo>
                      <a:pt x="1451" y="131"/>
                    </a:lnTo>
                    <a:lnTo>
                      <a:pt x="1474" y="161"/>
                    </a:lnTo>
                    <a:lnTo>
                      <a:pt x="1493" y="196"/>
                    </a:lnTo>
                    <a:lnTo>
                      <a:pt x="1507" y="232"/>
                    </a:lnTo>
                    <a:lnTo>
                      <a:pt x="1515" y="273"/>
                    </a:lnTo>
                    <a:lnTo>
                      <a:pt x="1519" y="315"/>
                    </a:lnTo>
                    <a:lnTo>
                      <a:pt x="1516" y="348"/>
                    </a:lnTo>
                    <a:lnTo>
                      <a:pt x="1511" y="381"/>
                    </a:lnTo>
                    <a:lnTo>
                      <a:pt x="1510" y="390"/>
                    </a:lnTo>
                    <a:lnTo>
                      <a:pt x="1337" y="994"/>
                    </a:lnTo>
                    <a:lnTo>
                      <a:pt x="1329" y="1013"/>
                    </a:lnTo>
                    <a:lnTo>
                      <a:pt x="1315" y="1028"/>
                    </a:lnTo>
                    <a:lnTo>
                      <a:pt x="1298" y="1038"/>
                    </a:lnTo>
                    <a:lnTo>
                      <a:pt x="1279" y="1042"/>
                    </a:lnTo>
                    <a:lnTo>
                      <a:pt x="1258" y="1039"/>
                    </a:lnTo>
                    <a:lnTo>
                      <a:pt x="1239" y="1030"/>
                    </a:lnTo>
                    <a:lnTo>
                      <a:pt x="1225" y="1017"/>
                    </a:lnTo>
                    <a:lnTo>
                      <a:pt x="1215" y="999"/>
                    </a:lnTo>
                    <a:lnTo>
                      <a:pt x="1212" y="981"/>
                    </a:lnTo>
                    <a:lnTo>
                      <a:pt x="1214" y="960"/>
                    </a:lnTo>
                    <a:lnTo>
                      <a:pt x="1386" y="359"/>
                    </a:lnTo>
                    <a:lnTo>
                      <a:pt x="1390" y="337"/>
                    </a:lnTo>
                    <a:lnTo>
                      <a:pt x="1391" y="315"/>
                    </a:lnTo>
                    <a:lnTo>
                      <a:pt x="1388" y="287"/>
                    </a:lnTo>
                    <a:lnTo>
                      <a:pt x="1381" y="261"/>
                    </a:lnTo>
                    <a:lnTo>
                      <a:pt x="1370" y="237"/>
                    </a:lnTo>
                    <a:lnTo>
                      <a:pt x="1355" y="216"/>
                    </a:lnTo>
                    <a:lnTo>
                      <a:pt x="1337" y="196"/>
                    </a:lnTo>
                    <a:lnTo>
                      <a:pt x="1310" y="175"/>
                    </a:lnTo>
                    <a:lnTo>
                      <a:pt x="1279" y="156"/>
                    </a:lnTo>
                    <a:lnTo>
                      <a:pt x="1247" y="143"/>
                    </a:lnTo>
                    <a:lnTo>
                      <a:pt x="1214" y="134"/>
                    </a:lnTo>
                    <a:lnTo>
                      <a:pt x="1213" y="134"/>
                    </a:lnTo>
                    <a:lnTo>
                      <a:pt x="1199" y="130"/>
                    </a:lnTo>
                    <a:lnTo>
                      <a:pt x="648" y="1140"/>
                    </a:lnTo>
                    <a:lnTo>
                      <a:pt x="647" y="1141"/>
                    </a:lnTo>
                    <a:lnTo>
                      <a:pt x="646" y="1144"/>
                    </a:lnTo>
                    <a:lnTo>
                      <a:pt x="641" y="1151"/>
                    </a:lnTo>
                    <a:lnTo>
                      <a:pt x="641" y="1151"/>
                    </a:lnTo>
                    <a:lnTo>
                      <a:pt x="600" y="1202"/>
                    </a:lnTo>
                    <a:lnTo>
                      <a:pt x="560" y="1245"/>
                    </a:lnTo>
                    <a:lnTo>
                      <a:pt x="520" y="1283"/>
                    </a:lnTo>
                    <a:lnTo>
                      <a:pt x="482" y="1314"/>
                    </a:lnTo>
                    <a:lnTo>
                      <a:pt x="443" y="1340"/>
                    </a:lnTo>
                    <a:lnTo>
                      <a:pt x="403" y="1361"/>
                    </a:lnTo>
                    <a:lnTo>
                      <a:pt x="363" y="1377"/>
                    </a:lnTo>
                    <a:lnTo>
                      <a:pt x="309" y="1392"/>
                    </a:lnTo>
                    <a:lnTo>
                      <a:pt x="251" y="1402"/>
                    </a:lnTo>
                    <a:lnTo>
                      <a:pt x="193" y="1407"/>
                    </a:lnTo>
                    <a:lnTo>
                      <a:pt x="131" y="1410"/>
                    </a:lnTo>
                    <a:lnTo>
                      <a:pt x="65" y="1410"/>
                    </a:lnTo>
                    <a:lnTo>
                      <a:pt x="44" y="1406"/>
                    </a:lnTo>
                    <a:lnTo>
                      <a:pt x="26" y="1397"/>
                    </a:lnTo>
                    <a:lnTo>
                      <a:pt x="13" y="1383"/>
                    </a:lnTo>
                    <a:lnTo>
                      <a:pt x="4" y="1366"/>
                    </a:lnTo>
                    <a:lnTo>
                      <a:pt x="0" y="1345"/>
                    </a:lnTo>
                    <a:lnTo>
                      <a:pt x="4" y="1325"/>
                    </a:lnTo>
                    <a:lnTo>
                      <a:pt x="13" y="1308"/>
                    </a:lnTo>
                    <a:lnTo>
                      <a:pt x="26" y="1293"/>
                    </a:lnTo>
                    <a:lnTo>
                      <a:pt x="44" y="1284"/>
                    </a:lnTo>
                    <a:lnTo>
                      <a:pt x="65" y="1282"/>
                    </a:lnTo>
                    <a:lnTo>
                      <a:pt x="123" y="1280"/>
                    </a:lnTo>
                    <a:lnTo>
                      <a:pt x="178" y="1279"/>
                    </a:lnTo>
                    <a:lnTo>
                      <a:pt x="229" y="1275"/>
                    </a:lnTo>
                    <a:lnTo>
                      <a:pt x="276" y="1268"/>
                    </a:lnTo>
                    <a:lnTo>
                      <a:pt x="321" y="1257"/>
                    </a:lnTo>
                    <a:lnTo>
                      <a:pt x="351" y="1244"/>
                    </a:lnTo>
                    <a:lnTo>
                      <a:pt x="381" y="1228"/>
                    </a:lnTo>
                    <a:lnTo>
                      <a:pt x="411" y="1207"/>
                    </a:lnTo>
                    <a:lnTo>
                      <a:pt x="440" y="1182"/>
                    </a:lnTo>
                    <a:lnTo>
                      <a:pt x="472" y="1152"/>
                    </a:lnTo>
                    <a:lnTo>
                      <a:pt x="504" y="1117"/>
                    </a:lnTo>
                    <a:lnTo>
                      <a:pt x="537" y="1076"/>
                    </a:lnTo>
                    <a:lnTo>
                      <a:pt x="1105" y="38"/>
                    </a:lnTo>
                    <a:lnTo>
                      <a:pt x="1113" y="23"/>
                    </a:lnTo>
                    <a:lnTo>
                      <a:pt x="1126" y="12"/>
                    </a:lnTo>
                    <a:lnTo>
                      <a:pt x="1141" y="3"/>
                    </a:lnTo>
                    <a:lnTo>
                      <a:pt x="1157" y="0"/>
                    </a:lnTo>
                    <a:lnTo>
                      <a:pt x="11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6" name="Freeform 94"/>
              <p:cNvSpPr>
                <a:spLocks noEditPoints="1"/>
              </p:cNvSpPr>
              <p:nvPr/>
            </p:nvSpPr>
            <p:spPr bwMode="auto">
              <a:xfrm>
                <a:off x="2255838" y="5054600"/>
                <a:ext cx="325437" cy="733425"/>
              </a:xfrm>
              <a:custGeom>
                <a:avLst/>
                <a:gdLst>
                  <a:gd name="T0" fmla="*/ 128 w 1026"/>
                  <a:gd name="T1" fmla="*/ 129 h 2308"/>
                  <a:gd name="T2" fmla="*/ 128 w 1026"/>
                  <a:gd name="T3" fmla="*/ 2179 h 2308"/>
                  <a:gd name="T4" fmla="*/ 898 w 1026"/>
                  <a:gd name="T5" fmla="*/ 2179 h 2308"/>
                  <a:gd name="T6" fmla="*/ 898 w 1026"/>
                  <a:gd name="T7" fmla="*/ 129 h 2308"/>
                  <a:gd name="T8" fmla="*/ 128 w 1026"/>
                  <a:gd name="T9" fmla="*/ 129 h 2308"/>
                  <a:gd name="T10" fmla="*/ 63 w 1026"/>
                  <a:gd name="T11" fmla="*/ 0 h 2308"/>
                  <a:gd name="T12" fmla="*/ 963 w 1026"/>
                  <a:gd name="T13" fmla="*/ 0 h 2308"/>
                  <a:gd name="T14" fmla="*/ 983 w 1026"/>
                  <a:gd name="T15" fmla="*/ 3 h 2308"/>
                  <a:gd name="T16" fmla="*/ 1000 w 1026"/>
                  <a:gd name="T17" fmla="*/ 13 h 2308"/>
                  <a:gd name="T18" fmla="*/ 1014 w 1026"/>
                  <a:gd name="T19" fmla="*/ 27 h 2308"/>
                  <a:gd name="T20" fmla="*/ 1023 w 1026"/>
                  <a:gd name="T21" fmla="*/ 44 h 2308"/>
                  <a:gd name="T22" fmla="*/ 1026 w 1026"/>
                  <a:gd name="T23" fmla="*/ 64 h 2308"/>
                  <a:gd name="T24" fmla="*/ 1026 w 1026"/>
                  <a:gd name="T25" fmla="*/ 2243 h 2308"/>
                  <a:gd name="T26" fmla="*/ 1023 w 1026"/>
                  <a:gd name="T27" fmla="*/ 2264 h 2308"/>
                  <a:gd name="T28" fmla="*/ 1014 w 1026"/>
                  <a:gd name="T29" fmla="*/ 2282 h 2308"/>
                  <a:gd name="T30" fmla="*/ 1000 w 1026"/>
                  <a:gd name="T31" fmla="*/ 2296 h 2308"/>
                  <a:gd name="T32" fmla="*/ 983 w 1026"/>
                  <a:gd name="T33" fmla="*/ 2304 h 2308"/>
                  <a:gd name="T34" fmla="*/ 962 w 1026"/>
                  <a:gd name="T35" fmla="*/ 2308 h 2308"/>
                  <a:gd name="T36" fmla="*/ 63 w 1026"/>
                  <a:gd name="T37" fmla="*/ 2308 h 2308"/>
                  <a:gd name="T38" fmla="*/ 44 w 1026"/>
                  <a:gd name="T39" fmla="*/ 2304 h 2308"/>
                  <a:gd name="T40" fmla="*/ 26 w 1026"/>
                  <a:gd name="T41" fmla="*/ 2296 h 2308"/>
                  <a:gd name="T42" fmla="*/ 12 w 1026"/>
                  <a:gd name="T43" fmla="*/ 2282 h 2308"/>
                  <a:gd name="T44" fmla="*/ 4 w 1026"/>
                  <a:gd name="T45" fmla="*/ 2264 h 2308"/>
                  <a:gd name="T46" fmla="*/ 0 w 1026"/>
                  <a:gd name="T47" fmla="*/ 2243 h 2308"/>
                  <a:gd name="T48" fmla="*/ 0 w 1026"/>
                  <a:gd name="T49" fmla="*/ 64 h 2308"/>
                  <a:gd name="T50" fmla="*/ 4 w 1026"/>
                  <a:gd name="T51" fmla="*/ 44 h 2308"/>
                  <a:gd name="T52" fmla="*/ 12 w 1026"/>
                  <a:gd name="T53" fmla="*/ 27 h 2308"/>
                  <a:gd name="T54" fmla="*/ 26 w 1026"/>
                  <a:gd name="T55" fmla="*/ 13 h 2308"/>
                  <a:gd name="T56" fmla="*/ 44 w 1026"/>
                  <a:gd name="T57" fmla="*/ 3 h 2308"/>
                  <a:gd name="T58" fmla="*/ 63 w 1026"/>
                  <a:gd name="T59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6" h="2308">
                    <a:moveTo>
                      <a:pt x="128" y="129"/>
                    </a:moveTo>
                    <a:lnTo>
                      <a:pt x="128" y="2179"/>
                    </a:lnTo>
                    <a:lnTo>
                      <a:pt x="898" y="2179"/>
                    </a:lnTo>
                    <a:lnTo>
                      <a:pt x="898" y="129"/>
                    </a:lnTo>
                    <a:lnTo>
                      <a:pt x="128" y="129"/>
                    </a:lnTo>
                    <a:close/>
                    <a:moveTo>
                      <a:pt x="63" y="0"/>
                    </a:moveTo>
                    <a:lnTo>
                      <a:pt x="963" y="0"/>
                    </a:lnTo>
                    <a:lnTo>
                      <a:pt x="983" y="3"/>
                    </a:lnTo>
                    <a:lnTo>
                      <a:pt x="1000" y="13"/>
                    </a:lnTo>
                    <a:lnTo>
                      <a:pt x="1014" y="27"/>
                    </a:lnTo>
                    <a:lnTo>
                      <a:pt x="1023" y="44"/>
                    </a:lnTo>
                    <a:lnTo>
                      <a:pt x="1026" y="64"/>
                    </a:lnTo>
                    <a:lnTo>
                      <a:pt x="1026" y="2243"/>
                    </a:lnTo>
                    <a:lnTo>
                      <a:pt x="1023" y="2264"/>
                    </a:lnTo>
                    <a:lnTo>
                      <a:pt x="1014" y="2282"/>
                    </a:lnTo>
                    <a:lnTo>
                      <a:pt x="1000" y="2296"/>
                    </a:lnTo>
                    <a:lnTo>
                      <a:pt x="983" y="2304"/>
                    </a:lnTo>
                    <a:lnTo>
                      <a:pt x="962" y="2308"/>
                    </a:lnTo>
                    <a:lnTo>
                      <a:pt x="63" y="2308"/>
                    </a:lnTo>
                    <a:lnTo>
                      <a:pt x="44" y="2304"/>
                    </a:lnTo>
                    <a:lnTo>
                      <a:pt x="26" y="2296"/>
                    </a:lnTo>
                    <a:lnTo>
                      <a:pt x="12" y="2282"/>
                    </a:lnTo>
                    <a:lnTo>
                      <a:pt x="4" y="2264"/>
                    </a:lnTo>
                    <a:lnTo>
                      <a:pt x="0" y="2243"/>
                    </a:lnTo>
                    <a:lnTo>
                      <a:pt x="0" y="64"/>
                    </a:lnTo>
                    <a:lnTo>
                      <a:pt x="4" y="44"/>
                    </a:lnTo>
                    <a:lnTo>
                      <a:pt x="12" y="27"/>
                    </a:lnTo>
                    <a:lnTo>
                      <a:pt x="26" y="13"/>
                    </a:lnTo>
                    <a:lnTo>
                      <a:pt x="44" y="3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7" name="Freeform 95"/>
              <p:cNvSpPr>
                <a:spLocks/>
              </p:cNvSpPr>
              <p:nvPr/>
            </p:nvSpPr>
            <p:spPr bwMode="auto">
              <a:xfrm>
                <a:off x="3141663" y="5340350"/>
                <a:ext cx="417512" cy="122238"/>
              </a:xfrm>
              <a:custGeom>
                <a:avLst/>
                <a:gdLst>
                  <a:gd name="T0" fmla="*/ 1252 w 1316"/>
                  <a:gd name="T1" fmla="*/ 0 h 384"/>
                  <a:gd name="T2" fmla="*/ 1272 w 1316"/>
                  <a:gd name="T3" fmla="*/ 4 h 384"/>
                  <a:gd name="T4" fmla="*/ 1290 w 1316"/>
                  <a:gd name="T5" fmla="*/ 12 h 384"/>
                  <a:gd name="T6" fmla="*/ 1303 w 1316"/>
                  <a:gd name="T7" fmla="*/ 26 h 384"/>
                  <a:gd name="T8" fmla="*/ 1313 w 1316"/>
                  <a:gd name="T9" fmla="*/ 45 h 384"/>
                  <a:gd name="T10" fmla="*/ 1316 w 1316"/>
                  <a:gd name="T11" fmla="*/ 65 h 384"/>
                  <a:gd name="T12" fmla="*/ 1313 w 1316"/>
                  <a:gd name="T13" fmla="*/ 107 h 384"/>
                  <a:gd name="T14" fmla="*/ 1305 w 1316"/>
                  <a:gd name="T15" fmla="*/ 148 h 384"/>
                  <a:gd name="T16" fmla="*/ 1292 w 1316"/>
                  <a:gd name="T17" fmla="*/ 186 h 384"/>
                  <a:gd name="T18" fmla="*/ 1273 w 1316"/>
                  <a:gd name="T19" fmla="*/ 224 h 384"/>
                  <a:gd name="T20" fmla="*/ 1250 w 1316"/>
                  <a:gd name="T21" fmla="*/ 258 h 384"/>
                  <a:gd name="T22" fmla="*/ 1222 w 1316"/>
                  <a:gd name="T23" fmla="*/ 291 h 384"/>
                  <a:gd name="T24" fmla="*/ 1191 w 1316"/>
                  <a:gd name="T25" fmla="*/ 318 h 384"/>
                  <a:gd name="T26" fmla="*/ 1157 w 1316"/>
                  <a:gd name="T27" fmla="*/ 342 h 384"/>
                  <a:gd name="T28" fmla="*/ 1118 w 1316"/>
                  <a:gd name="T29" fmla="*/ 360 h 384"/>
                  <a:gd name="T30" fmla="*/ 1079 w 1316"/>
                  <a:gd name="T31" fmla="*/ 374 h 384"/>
                  <a:gd name="T32" fmla="*/ 1038 w 1316"/>
                  <a:gd name="T33" fmla="*/ 382 h 384"/>
                  <a:gd name="T34" fmla="*/ 996 w 1316"/>
                  <a:gd name="T35" fmla="*/ 384 h 384"/>
                  <a:gd name="T36" fmla="*/ 63 w 1316"/>
                  <a:gd name="T37" fmla="*/ 384 h 384"/>
                  <a:gd name="T38" fmla="*/ 43 w 1316"/>
                  <a:gd name="T39" fmla="*/ 380 h 384"/>
                  <a:gd name="T40" fmla="*/ 26 w 1316"/>
                  <a:gd name="T41" fmla="*/ 372 h 384"/>
                  <a:gd name="T42" fmla="*/ 12 w 1316"/>
                  <a:gd name="T43" fmla="*/ 358 h 384"/>
                  <a:gd name="T44" fmla="*/ 3 w 1316"/>
                  <a:gd name="T45" fmla="*/ 341 h 384"/>
                  <a:gd name="T46" fmla="*/ 0 w 1316"/>
                  <a:gd name="T47" fmla="*/ 321 h 384"/>
                  <a:gd name="T48" fmla="*/ 3 w 1316"/>
                  <a:gd name="T49" fmla="*/ 301 h 384"/>
                  <a:gd name="T50" fmla="*/ 12 w 1316"/>
                  <a:gd name="T51" fmla="*/ 283 h 384"/>
                  <a:gd name="T52" fmla="*/ 26 w 1316"/>
                  <a:gd name="T53" fmla="*/ 268 h 384"/>
                  <a:gd name="T54" fmla="*/ 43 w 1316"/>
                  <a:gd name="T55" fmla="*/ 260 h 384"/>
                  <a:gd name="T56" fmla="*/ 63 w 1316"/>
                  <a:gd name="T57" fmla="*/ 257 h 384"/>
                  <a:gd name="T58" fmla="*/ 996 w 1316"/>
                  <a:gd name="T59" fmla="*/ 257 h 384"/>
                  <a:gd name="T60" fmla="*/ 1033 w 1316"/>
                  <a:gd name="T61" fmla="*/ 254 h 384"/>
                  <a:gd name="T62" fmla="*/ 1068 w 1316"/>
                  <a:gd name="T63" fmla="*/ 242 h 384"/>
                  <a:gd name="T64" fmla="*/ 1092 w 1316"/>
                  <a:gd name="T65" fmla="*/ 231 h 384"/>
                  <a:gd name="T66" fmla="*/ 1113 w 1316"/>
                  <a:gd name="T67" fmla="*/ 217 h 384"/>
                  <a:gd name="T68" fmla="*/ 1132 w 1316"/>
                  <a:gd name="T69" fmla="*/ 200 h 384"/>
                  <a:gd name="T70" fmla="*/ 1148 w 1316"/>
                  <a:gd name="T71" fmla="*/ 180 h 384"/>
                  <a:gd name="T72" fmla="*/ 1163 w 1316"/>
                  <a:gd name="T73" fmla="*/ 160 h 384"/>
                  <a:gd name="T74" fmla="*/ 1173 w 1316"/>
                  <a:gd name="T75" fmla="*/ 138 h 384"/>
                  <a:gd name="T76" fmla="*/ 1181 w 1316"/>
                  <a:gd name="T77" fmla="*/ 114 h 384"/>
                  <a:gd name="T78" fmla="*/ 1186 w 1316"/>
                  <a:gd name="T79" fmla="*/ 89 h 384"/>
                  <a:gd name="T80" fmla="*/ 1188 w 1316"/>
                  <a:gd name="T81" fmla="*/ 65 h 384"/>
                  <a:gd name="T82" fmla="*/ 1191 w 1316"/>
                  <a:gd name="T83" fmla="*/ 45 h 384"/>
                  <a:gd name="T84" fmla="*/ 1200 w 1316"/>
                  <a:gd name="T85" fmla="*/ 26 h 384"/>
                  <a:gd name="T86" fmla="*/ 1214 w 1316"/>
                  <a:gd name="T87" fmla="*/ 12 h 384"/>
                  <a:gd name="T88" fmla="*/ 1232 w 1316"/>
                  <a:gd name="T89" fmla="*/ 4 h 384"/>
                  <a:gd name="T90" fmla="*/ 1252 w 1316"/>
                  <a:gd name="T91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16" h="384">
                    <a:moveTo>
                      <a:pt x="1252" y="0"/>
                    </a:moveTo>
                    <a:lnTo>
                      <a:pt x="1272" y="4"/>
                    </a:lnTo>
                    <a:lnTo>
                      <a:pt x="1290" y="12"/>
                    </a:lnTo>
                    <a:lnTo>
                      <a:pt x="1303" y="26"/>
                    </a:lnTo>
                    <a:lnTo>
                      <a:pt x="1313" y="45"/>
                    </a:lnTo>
                    <a:lnTo>
                      <a:pt x="1316" y="65"/>
                    </a:lnTo>
                    <a:lnTo>
                      <a:pt x="1313" y="107"/>
                    </a:lnTo>
                    <a:lnTo>
                      <a:pt x="1305" y="148"/>
                    </a:lnTo>
                    <a:lnTo>
                      <a:pt x="1292" y="186"/>
                    </a:lnTo>
                    <a:lnTo>
                      <a:pt x="1273" y="224"/>
                    </a:lnTo>
                    <a:lnTo>
                      <a:pt x="1250" y="258"/>
                    </a:lnTo>
                    <a:lnTo>
                      <a:pt x="1222" y="291"/>
                    </a:lnTo>
                    <a:lnTo>
                      <a:pt x="1191" y="318"/>
                    </a:lnTo>
                    <a:lnTo>
                      <a:pt x="1157" y="342"/>
                    </a:lnTo>
                    <a:lnTo>
                      <a:pt x="1118" y="360"/>
                    </a:lnTo>
                    <a:lnTo>
                      <a:pt x="1079" y="374"/>
                    </a:lnTo>
                    <a:lnTo>
                      <a:pt x="1038" y="382"/>
                    </a:lnTo>
                    <a:lnTo>
                      <a:pt x="996" y="384"/>
                    </a:lnTo>
                    <a:lnTo>
                      <a:pt x="63" y="384"/>
                    </a:lnTo>
                    <a:lnTo>
                      <a:pt x="43" y="380"/>
                    </a:lnTo>
                    <a:lnTo>
                      <a:pt x="26" y="372"/>
                    </a:lnTo>
                    <a:lnTo>
                      <a:pt x="12" y="358"/>
                    </a:lnTo>
                    <a:lnTo>
                      <a:pt x="3" y="341"/>
                    </a:lnTo>
                    <a:lnTo>
                      <a:pt x="0" y="321"/>
                    </a:lnTo>
                    <a:lnTo>
                      <a:pt x="3" y="301"/>
                    </a:lnTo>
                    <a:lnTo>
                      <a:pt x="12" y="283"/>
                    </a:lnTo>
                    <a:lnTo>
                      <a:pt x="26" y="268"/>
                    </a:lnTo>
                    <a:lnTo>
                      <a:pt x="43" y="260"/>
                    </a:lnTo>
                    <a:lnTo>
                      <a:pt x="63" y="257"/>
                    </a:lnTo>
                    <a:lnTo>
                      <a:pt x="996" y="257"/>
                    </a:lnTo>
                    <a:lnTo>
                      <a:pt x="1033" y="254"/>
                    </a:lnTo>
                    <a:lnTo>
                      <a:pt x="1068" y="242"/>
                    </a:lnTo>
                    <a:lnTo>
                      <a:pt x="1092" y="231"/>
                    </a:lnTo>
                    <a:lnTo>
                      <a:pt x="1113" y="217"/>
                    </a:lnTo>
                    <a:lnTo>
                      <a:pt x="1132" y="200"/>
                    </a:lnTo>
                    <a:lnTo>
                      <a:pt x="1148" y="180"/>
                    </a:lnTo>
                    <a:lnTo>
                      <a:pt x="1163" y="160"/>
                    </a:lnTo>
                    <a:lnTo>
                      <a:pt x="1173" y="138"/>
                    </a:lnTo>
                    <a:lnTo>
                      <a:pt x="1181" y="114"/>
                    </a:lnTo>
                    <a:lnTo>
                      <a:pt x="1186" y="89"/>
                    </a:lnTo>
                    <a:lnTo>
                      <a:pt x="1188" y="65"/>
                    </a:lnTo>
                    <a:lnTo>
                      <a:pt x="1191" y="45"/>
                    </a:lnTo>
                    <a:lnTo>
                      <a:pt x="1200" y="26"/>
                    </a:lnTo>
                    <a:lnTo>
                      <a:pt x="1214" y="12"/>
                    </a:lnTo>
                    <a:lnTo>
                      <a:pt x="1232" y="4"/>
                    </a:lnTo>
                    <a:lnTo>
                      <a:pt x="12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8" name="Freeform 96"/>
              <p:cNvSpPr>
                <a:spLocks/>
              </p:cNvSpPr>
              <p:nvPr/>
            </p:nvSpPr>
            <p:spPr bwMode="auto">
              <a:xfrm>
                <a:off x="3059113" y="5502275"/>
                <a:ext cx="419100" cy="122238"/>
              </a:xfrm>
              <a:custGeom>
                <a:avLst/>
                <a:gdLst>
                  <a:gd name="T0" fmla="*/ 1254 w 1318"/>
                  <a:gd name="T1" fmla="*/ 0 h 385"/>
                  <a:gd name="T2" fmla="*/ 1274 w 1318"/>
                  <a:gd name="T3" fmla="*/ 4 h 385"/>
                  <a:gd name="T4" fmla="*/ 1291 w 1318"/>
                  <a:gd name="T5" fmla="*/ 13 h 385"/>
                  <a:gd name="T6" fmla="*/ 1305 w 1318"/>
                  <a:gd name="T7" fmla="*/ 26 h 385"/>
                  <a:gd name="T8" fmla="*/ 1314 w 1318"/>
                  <a:gd name="T9" fmla="*/ 44 h 385"/>
                  <a:gd name="T10" fmla="*/ 1318 w 1318"/>
                  <a:gd name="T11" fmla="*/ 65 h 385"/>
                  <a:gd name="T12" fmla="*/ 1315 w 1318"/>
                  <a:gd name="T13" fmla="*/ 106 h 385"/>
                  <a:gd name="T14" fmla="*/ 1306 w 1318"/>
                  <a:gd name="T15" fmla="*/ 147 h 385"/>
                  <a:gd name="T16" fmla="*/ 1293 w 1318"/>
                  <a:gd name="T17" fmla="*/ 187 h 385"/>
                  <a:gd name="T18" fmla="*/ 1293 w 1318"/>
                  <a:gd name="T19" fmla="*/ 187 h 385"/>
                  <a:gd name="T20" fmla="*/ 1274 w 1318"/>
                  <a:gd name="T21" fmla="*/ 224 h 385"/>
                  <a:gd name="T22" fmla="*/ 1252 w 1318"/>
                  <a:gd name="T23" fmla="*/ 259 h 385"/>
                  <a:gd name="T24" fmla="*/ 1224 w 1318"/>
                  <a:gd name="T25" fmla="*/ 291 h 385"/>
                  <a:gd name="T26" fmla="*/ 1219 w 1318"/>
                  <a:gd name="T27" fmla="*/ 295 h 385"/>
                  <a:gd name="T28" fmla="*/ 1188 w 1318"/>
                  <a:gd name="T29" fmla="*/ 321 h 385"/>
                  <a:gd name="T30" fmla="*/ 1156 w 1318"/>
                  <a:gd name="T31" fmla="*/ 342 h 385"/>
                  <a:gd name="T32" fmla="*/ 1120 w 1318"/>
                  <a:gd name="T33" fmla="*/ 361 h 385"/>
                  <a:gd name="T34" fmla="*/ 1080 w 1318"/>
                  <a:gd name="T35" fmla="*/ 373 h 385"/>
                  <a:gd name="T36" fmla="*/ 1039 w 1318"/>
                  <a:gd name="T37" fmla="*/ 382 h 385"/>
                  <a:gd name="T38" fmla="*/ 998 w 1318"/>
                  <a:gd name="T39" fmla="*/ 385 h 385"/>
                  <a:gd name="T40" fmla="*/ 65 w 1318"/>
                  <a:gd name="T41" fmla="*/ 385 h 385"/>
                  <a:gd name="T42" fmla="*/ 44 w 1318"/>
                  <a:gd name="T43" fmla="*/ 381 h 385"/>
                  <a:gd name="T44" fmla="*/ 26 w 1318"/>
                  <a:gd name="T45" fmla="*/ 372 h 385"/>
                  <a:gd name="T46" fmla="*/ 13 w 1318"/>
                  <a:gd name="T47" fmla="*/ 358 h 385"/>
                  <a:gd name="T48" fmla="*/ 4 w 1318"/>
                  <a:gd name="T49" fmla="*/ 341 h 385"/>
                  <a:gd name="T50" fmla="*/ 0 w 1318"/>
                  <a:gd name="T51" fmla="*/ 321 h 385"/>
                  <a:gd name="T52" fmla="*/ 4 w 1318"/>
                  <a:gd name="T53" fmla="*/ 300 h 385"/>
                  <a:gd name="T54" fmla="*/ 13 w 1318"/>
                  <a:gd name="T55" fmla="*/ 283 h 385"/>
                  <a:gd name="T56" fmla="*/ 26 w 1318"/>
                  <a:gd name="T57" fmla="*/ 269 h 385"/>
                  <a:gd name="T58" fmla="*/ 44 w 1318"/>
                  <a:gd name="T59" fmla="*/ 260 h 385"/>
                  <a:gd name="T60" fmla="*/ 65 w 1318"/>
                  <a:gd name="T61" fmla="*/ 256 h 385"/>
                  <a:gd name="T62" fmla="*/ 998 w 1318"/>
                  <a:gd name="T63" fmla="*/ 256 h 385"/>
                  <a:gd name="T64" fmla="*/ 1023 w 1318"/>
                  <a:gd name="T65" fmla="*/ 255 h 385"/>
                  <a:gd name="T66" fmla="*/ 1048 w 1318"/>
                  <a:gd name="T67" fmla="*/ 250 h 385"/>
                  <a:gd name="T68" fmla="*/ 1070 w 1318"/>
                  <a:gd name="T69" fmla="*/ 243 h 385"/>
                  <a:gd name="T70" fmla="*/ 1102 w 1318"/>
                  <a:gd name="T71" fmla="*/ 225 h 385"/>
                  <a:gd name="T72" fmla="*/ 1130 w 1318"/>
                  <a:gd name="T73" fmla="*/ 203 h 385"/>
                  <a:gd name="T74" fmla="*/ 1133 w 1318"/>
                  <a:gd name="T75" fmla="*/ 201 h 385"/>
                  <a:gd name="T76" fmla="*/ 1150 w 1318"/>
                  <a:gd name="T77" fmla="*/ 181 h 385"/>
                  <a:gd name="T78" fmla="*/ 1165 w 1318"/>
                  <a:gd name="T79" fmla="*/ 159 h 385"/>
                  <a:gd name="T80" fmla="*/ 1174 w 1318"/>
                  <a:gd name="T81" fmla="*/ 138 h 385"/>
                  <a:gd name="T82" fmla="*/ 1182 w 1318"/>
                  <a:gd name="T83" fmla="*/ 115 h 385"/>
                  <a:gd name="T84" fmla="*/ 1187 w 1318"/>
                  <a:gd name="T85" fmla="*/ 90 h 385"/>
                  <a:gd name="T86" fmla="*/ 1189 w 1318"/>
                  <a:gd name="T87" fmla="*/ 65 h 385"/>
                  <a:gd name="T88" fmla="*/ 1192 w 1318"/>
                  <a:gd name="T89" fmla="*/ 44 h 385"/>
                  <a:gd name="T90" fmla="*/ 1202 w 1318"/>
                  <a:gd name="T91" fmla="*/ 26 h 385"/>
                  <a:gd name="T92" fmla="*/ 1216 w 1318"/>
                  <a:gd name="T93" fmla="*/ 13 h 385"/>
                  <a:gd name="T94" fmla="*/ 1233 w 1318"/>
                  <a:gd name="T95" fmla="*/ 4 h 385"/>
                  <a:gd name="T96" fmla="*/ 1254 w 1318"/>
                  <a:gd name="T97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18" h="385">
                    <a:moveTo>
                      <a:pt x="1254" y="0"/>
                    </a:moveTo>
                    <a:lnTo>
                      <a:pt x="1274" y="4"/>
                    </a:lnTo>
                    <a:lnTo>
                      <a:pt x="1291" y="13"/>
                    </a:lnTo>
                    <a:lnTo>
                      <a:pt x="1305" y="26"/>
                    </a:lnTo>
                    <a:lnTo>
                      <a:pt x="1314" y="44"/>
                    </a:lnTo>
                    <a:lnTo>
                      <a:pt x="1318" y="65"/>
                    </a:lnTo>
                    <a:lnTo>
                      <a:pt x="1315" y="106"/>
                    </a:lnTo>
                    <a:lnTo>
                      <a:pt x="1306" y="147"/>
                    </a:lnTo>
                    <a:lnTo>
                      <a:pt x="1293" y="187"/>
                    </a:lnTo>
                    <a:lnTo>
                      <a:pt x="1293" y="187"/>
                    </a:lnTo>
                    <a:lnTo>
                      <a:pt x="1274" y="224"/>
                    </a:lnTo>
                    <a:lnTo>
                      <a:pt x="1252" y="259"/>
                    </a:lnTo>
                    <a:lnTo>
                      <a:pt x="1224" y="291"/>
                    </a:lnTo>
                    <a:lnTo>
                      <a:pt x="1219" y="295"/>
                    </a:lnTo>
                    <a:lnTo>
                      <a:pt x="1188" y="321"/>
                    </a:lnTo>
                    <a:lnTo>
                      <a:pt x="1156" y="342"/>
                    </a:lnTo>
                    <a:lnTo>
                      <a:pt x="1120" y="361"/>
                    </a:lnTo>
                    <a:lnTo>
                      <a:pt x="1080" y="373"/>
                    </a:lnTo>
                    <a:lnTo>
                      <a:pt x="1039" y="382"/>
                    </a:lnTo>
                    <a:lnTo>
                      <a:pt x="998" y="385"/>
                    </a:lnTo>
                    <a:lnTo>
                      <a:pt x="65" y="385"/>
                    </a:lnTo>
                    <a:lnTo>
                      <a:pt x="44" y="381"/>
                    </a:lnTo>
                    <a:lnTo>
                      <a:pt x="26" y="372"/>
                    </a:lnTo>
                    <a:lnTo>
                      <a:pt x="13" y="358"/>
                    </a:lnTo>
                    <a:lnTo>
                      <a:pt x="4" y="341"/>
                    </a:lnTo>
                    <a:lnTo>
                      <a:pt x="0" y="321"/>
                    </a:lnTo>
                    <a:lnTo>
                      <a:pt x="4" y="300"/>
                    </a:lnTo>
                    <a:lnTo>
                      <a:pt x="13" y="283"/>
                    </a:lnTo>
                    <a:lnTo>
                      <a:pt x="26" y="269"/>
                    </a:lnTo>
                    <a:lnTo>
                      <a:pt x="44" y="260"/>
                    </a:lnTo>
                    <a:lnTo>
                      <a:pt x="65" y="256"/>
                    </a:lnTo>
                    <a:lnTo>
                      <a:pt x="998" y="256"/>
                    </a:lnTo>
                    <a:lnTo>
                      <a:pt x="1023" y="255"/>
                    </a:lnTo>
                    <a:lnTo>
                      <a:pt x="1048" y="250"/>
                    </a:lnTo>
                    <a:lnTo>
                      <a:pt x="1070" y="243"/>
                    </a:lnTo>
                    <a:lnTo>
                      <a:pt x="1102" y="225"/>
                    </a:lnTo>
                    <a:lnTo>
                      <a:pt x="1130" y="203"/>
                    </a:lnTo>
                    <a:lnTo>
                      <a:pt x="1133" y="201"/>
                    </a:lnTo>
                    <a:lnTo>
                      <a:pt x="1150" y="181"/>
                    </a:lnTo>
                    <a:lnTo>
                      <a:pt x="1165" y="159"/>
                    </a:lnTo>
                    <a:lnTo>
                      <a:pt x="1174" y="138"/>
                    </a:lnTo>
                    <a:lnTo>
                      <a:pt x="1182" y="115"/>
                    </a:lnTo>
                    <a:lnTo>
                      <a:pt x="1187" y="90"/>
                    </a:lnTo>
                    <a:lnTo>
                      <a:pt x="1189" y="65"/>
                    </a:lnTo>
                    <a:lnTo>
                      <a:pt x="1192" y="44"/>
                    </a:lnTo>
                    <a:lnTo>
                      <a:pt x="1202" y="26"/>
                    </a:lnTo>
                    <a:lnTo>
                      <a:pt x="1216" y="13"/>
                    </a:lnTo>
                    <a:lnTo>
                      <a:pt x="1233" y="4"/>
                    </a:lnTo>
                    <a:lnTo>
                      <a:pt x="12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9" name="Freeform 97"/>
              <p:cNvSpPr>
                <a:spLocks/>
              </p:cNvSpPr>
              <p:nvPr/>
            </p:nvSpPr>
            <p:spPr bwMode="auto">
              <a:xfrm>
                <a:off x="2640013" y="5665788"/>
                <a:ext cx="679450" cy="122238"/>
              </a:xfrm>
              <a:custGeom>
                <a:avLst/>
                <a:gdLst>
                  <a:gd name="T0" fmla="*/ 2078 w 2141"/>
                  <a:gd name="T1" fmla="*/ 0 h 385"/>
                  <a:gd name="T2" fmla="*/ 2098 w 2141"/>
                  <a:gd name="T3" fmla="*/ 3 h 385"/>
                  <a:gd name="T4" fmla="*/ 2115 w 2141"/>
                  <a:gd name="T5" fmla="*/ 12 h 385"/>
                  <a:gd name="T6" fmla="*/ 2129 w 2141"/>
                  <a:gd name="T7" fmla="*/ 27 h 385"/>
                  <a:gd name="T8" fmla="*/ 2137 w 2141"/>
                  <a:gd name="T9" fmla="*/ 44 h 385"/>
                  <a:gd name="T10" fmla="*/ 2141 w 2141"/>
                  <a:gd name="T11" fmla="*/ 64 h 385"/>
                  <a:gd name="T12" fmla="*/ 2139 w 2141"/>
                  <a:gd name="T13" fmla="*/ 108 h 385"/>
                  <a:gd name="T14" fmla="*/ 2130 w 2141"/>
                  <a:gd name="T15" fmla="*/ 150 h 385"/>
                  <a:gd name="T16" fmla="*/ 2116 w 2141"/>
                  <a:gd name="T17" fmla="*/ 189 h 385"/>
                  <a:gd name="T18" fmla="*/ 2098 w 2141"/>
                  <a:gd name="T19" fmla="*/ 226 h 385"/>
                  <a:gd name="T20" fmla="*/ 2074 w 2141"/>
                  <a:gd name="T21" fmla="*/ 259 h 385"/>
                  <a:gd name="T22" fmla="*/ 2047 w 2141"/>
                  <a:gd name="T23" fmla="*/ 291 h 385"/>
                  <a:gd name="T24" fmla="*/ 2043 w 2141"/>
                  <a:gd name="T25" fmla="*/ 294 h 385"/>
                  <a:gd name="T26" fmla="*/ 2013 w 2141"/>
                  <a:gd name="T27" fmla="*/ 320 h 385"/>
                  <a:gd name="T28" fmla="*/ 1979 w 2141"/>
                  <a:gd name="T29" fmla="*/ 343 h 385"/>
                  <a:gd name="T30" fmla="*/ 1942 w 2141"/>
                  <a:gd name="T31" fmla="*/ 360 h 385"/>
                  <a:gd name="T32" fmla="*/ 1904 w 2141"/>
                  <a:gd name="T33" fmla="*/ 374 h 385"/>
                  <a:gd name="T34" fmla="*/ 1864 w 2141"/>
                  <a:gd name="T35" fmla="*/ 383 h 385"/>
                  <a:gd name="T36" fmla="*/ 1820 w 2141"/>
                  <a:gd name="T37" fmla="*/ 385 h 385"/>
                  <a:gd name="T38" fmla="*/ 1035 w 2141"/>
                  <a:gd name="T39" fmla="*/ 385 h 385"/>
                  <a:gd name="T40" fmla="*/ 1024 w 2141"/>
                  <a:gd name="T41" fmla="*/ 384 h 385"/>
                  <a:gd name="T42" fmla="*/ 1013 w 2141"/>
                  <a:gd name="T43" fmla="*/ 381 h 385"/>
                  <a:gd name="T44" fmla="*/ 402 w 2141"/>
                  <a:gd name="T45" fmla="*/ 212 h 385"/>
                  <a:gd name="T46" fmla="*/ 64 w 2141"/>
                  <a:gd name="T47" fmla="*/ 212 h 385"/>
                  <a:gd name="T48" fmla="*/ 44 w 2141"/>
                  <a:gd name="T49" fmla="*/ 208 h 385"/>
                  <a:gd name="T50" fmla="*/ 26 w 2141"/>
                  <a:gd name="T51" fmla="*/ 200 h 385"/>
                  <a:gd name="T52" fmla="*/ 13 w 2141"/>
                  <a:gd name="T53" fmla="*/ 186 h 385"/>
                  <a:gd name="T54" fmla="*/ 3 w 2141"/>
                  <a:gd name="T55" fmla="*/ 169 h 385"/>
                  <a:gd name="T56" fmla="*/ 0 w 2141"/>
                  <a:gd name="T57" fmla="*/ 148 h 385"/>
                  <a:gd name="T58" fmla="*/ 3 w 2141"/>
                  <a:gd name="T59" fmla="*/ 128 h 385"/>
                  <a:gd name="T60" fmla="*/ 13 w 2141"/>
                  <a:gd name="T61" fmla="*/ 110 h 385"/>
                  <a:gd name="T62" fmla="*/ 26 w 2141"/>
                  <a:gd name="T63" fmla="*/ 95 h 385"/>
                  <a:gd name="T64" fmla="*/ 44 w 2141"/>
                  <a:gd name="T65" fmla="*/ 87 h 385"/>
                  <a:gd name="T66" fmla="*/ 64 w 2141"/>
                  <a:gd name="T67" fmla="*/ 84 h 385"/>
                  <a:gd name="T68" fmla="*/ 410 w 2141"/>
                  <a:gd name="T69" fmla="*/ 84 h 385"/>
                  <a:gd name="T70" fmla="*/ 410 w 2141"/>
                  <a:gd name="T71" fmla="*/ 84 h 385"/>
                  <a:gd name="T72" fmla="*/ 418 w 2141"/>
                  <a:gd name="T73" fmla="*/ 85 h 385"/>
                  <a:gd name="T74" fmla="*/ 427 w 2141"/>
                  <a:gd name="T75" fmla="*/ 87 h 385"/>
                  <a:gd name="T76" fmla="*/ 1043 w 2141"/>
                  <a:gd name="T77" fmla="*/ 256 h 385"/>
                  <a:gd name="T78" fmla="*/ 1820 w 2141"/>
                  <a:gd name="T79" fmla="*/ 256 h 385"/>
                  <a:gd name="T80" fmla="*/ 1859 w 2141"/>
                  <a:gd name="T81" fmla="*/ 253 h 385"/>
                  <a:gd name="T82" fmla="*/ 1894 w 2141"/>
                  <a:gd name="T83" fmla="*/ 242 h 385"/>
                  <a:gd name="T84" fmla="*/ 1926 w 2141"/>
                  <a:gd name="T85" fmla="*/ 226 h 385"/>
                  <a:gd name="T86" fmla="*/ 1953 w 2141"/>
                  <a:gd name="T87" fmla="*/ 203 h 385"/>
                  <a:gd name="T88" fmla="*/ 1957 w 2141"/>
                  <a:gd name="T89" fmla="*/ 200 h 385"/>
                  <a:gd name="T90" fmla="*/ 1976 w 2141"/>
                  <a:gd name="T91" fmla="*/ 177 h 385"/>
                  <a:gd name="T92" fmla="*/ 1992 w 2141"/>
                  <a:gd name="T93" fmla="*/ 153 h 385"/>
                  <a:gd name="T94" fmla="*/ 2003 w 2141"/>
                  <a:gd name="T95" fmla="*/ 125 h 385"/>
                  <a:gd name="T96" fmla="*/ 2011 w 2141"/>
                  <a:gd name="T97" fmla="*/ 95 h 385"/>
                  <a:gd name="T98" fmla="*/ 2013 w 2141"/>
                  <a:gd name="T99" fmla="*/ 64 h 385"/>
                  <a:gd name="T100" fmla="*/ 2017 w 2141"/>
                  <a:gd name="T101" fmla="*/ 44 h 385"/>
                  <a:gd name="T102" fmla="*/ 2025 w 2141"/>
                  <a:gd name="T103" fmla="*/ 27 h 385"/>
                  <a:gd name="T104" fmla="*/ 2039 w 2141"/>
                  <a:gd name="T105" fmla="*/ 12 h 385"/>
                  <a:gd name="T106" fmla="*/ 2057 w 2141"/>
                  <a:gd name="T107" fmla="*/ 3 h 385"/>
                  <a:gd name="T108" fmla="*/ 2078 w 2141"/>
                  <a:gd name="T10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41" h="385">
                    <a:moveTo>
                      <a:pt x="2078" y="0"/>
                    </a:moveTo>
                    <a:lnTo>
                      <a:pt x="2098" y="3"/>
                    </a:lnTo>
                    <a:lnTo>
                      <a:pt x="2115" y="12"/>
                    </a:lnTo>
                    <a:lnTo>
                      <a:pt x="2129" y="27"/>
                    </a:lnTo>
                    <a:lnTo>
                      <a:pt x="2137" y="44"/>
                    </a:lnTo>
                    <a:lnTo>
                      <a:pt x="2141" y="64"/>
                    </a:lnTo>
                    <a:lnTo>
                      <a:pt x="2139" y="108"/>
                    </a:lnTo>
                    <a:lnTo>
                      <a:pt x="2130" y="150"/>
                    </a:lnTo>
                    <a:lnTo>
                      <a:pt x="2116" y="189"/>
                    </a:lnTo>
                    <a:lnTo>
                      <a:pt x="2098" y="226"/>
                    </a:lnTo>
                    <a:lnTo>
                      <a:pt x="2074" y="259"/>
                    </a:lnTo>
                    <a:lnTo>
                      <a:pt x="2047" y="291"/>
                    </a:lnTo>
                    <a:lnTo>
                      <a:pt x="2043" y="294"/>
                    </a:lnTo>
                    <a:lnTo>
                      <a:pt x="2013" y="320"/>
                    </a:lnTo>
                    <a:lnTo>
                      <a:pt x="1979" y="343"/>
                    </a:lnTo>
                    <a:lnTo>
                      <a:pt x="1942" y="360"/>
                    </a:lnTo>
                    <a:lnTo>
                      <a:pt x="1904" y="374"/>
                    </a:lnTo>
                    <a:lnTo>
                      <a:pt x="1864" y="383"/>
                    </a:lnTo>
                    <a:lnTo>
                      <a:pt x="1820" y="385"/>
                    </a:lnTo>
                    <a:lnTo>
                      <a:pt x="1035" y="385"/>
                    </a:lnTo>
                    <a:lnTo>
                      <a:pt x="1024" y="384"/>
                    </a:lnTo>
                    <a:lnTo>
                      <a:pt x="1013" y="381"/>
                    </a:lnTo>
                    <a:lnTo>
                      <a:pt x="402" y="212"/>
                    </a:lnTo>
                    <a:lnTo>
                      <a:pt x="64" y="212"/>
                    </a:lnTo>
                    <a:lnTo>
                      <a:pt x="44" y="208"/>
                    </a:lnTo>
                    <a:lnTo>
                      <a:pt x="26" y="200"/>
                    </a:lnTo>
                    <a:lnTo>
                      <a:pt x="13" y="186"/>
                    </a:lnTo>
                    <a:lnTo>
                      <a:pt x="3" y="169"/>
                    </a:lnTo>
                    <a:lnTo>
                      <a:pt x="0" y="148"/>
                    </a:lnTo>
                    <a:lnTo>
                      <a:pt x="3" y="128"/>
                    </a:lnTo>
                    <a:lnTo>
                      <a:pt x="13" y="110"/>
                    </a:lnTo>
                    <a:lnTo>
                      <a:pt x="26" y="95"/>
                    </a:lnTo>
                    <a:lnTo>
                      <a:pt x="44" y="87"/>
                    </a:lnTo>
                    <a:lnTo>
                      <a:pt x="64" y="84"/>
                    </a:lnTo>
                    <a:lnTo>
                      <a:pt x="410" y="84"/>
                    </a:lnTo>
                    <a:lnTo>
                      <a:pt x="410" y="84"/>
                    </a:lnTo>
                    <a:lnTo>
                      <a:pt x="418" y="85"/>
                    </a:lnTo>
                    <a:lnTo>
                      <a:pt x="427" y="87"/>
                    </a:lnTo>
                    <a:lnTo>
                      <a:pt x="1043" y="256"/>
                    </a:lnTo>
                    <a:lnTo>
                      <a:pt x="1820" y="256"/>
                    </a:lnTo>
                    <a:lnTo>
                      <a:pt x="1859" y="253"/>
                    </a:lnTo>
                    <a:lnTo>
                      <a:pt x="1894" y="242"/>
                    </a:lnTo>
                    <a:lnTo>
                      <a:pt x="1926" y="226"/>
                    </a:lnTo>
                    <a:lnTo>
                      <a:pt x="1953" y="203"/>
                    </a:lnTo>
                    <a:lnTo>
                      <a:pt x="1957" y="200"/>
                    </a:lnTo>
                    <a:lnTo>
                      <a:pt x="1976" y="177"/>
                    </a:lnTo>
                    <a:lnTo>
                      <a:pt x="1992" y="153"/>
                    </a:lnTo>
                    <a:lnTo>
                      <a:pt x="2003" y="125"/>
                    </a:lnTo>
                    <a:lnTo>
                      <a:pt x="2011" y="95"/>
                    </a:lnTo>
                    <a:lnTo>
                      <a:pt x="2013" y="64"/>
                    </a:lnTo>
                    <a:lnTo>
                      <a:pt x="2017" y="44"/>
                    </a:lnTo>
                    <a:lnTo>
                      <a:pt x="2025" y="27"/>
                    </a:lnTo>
                    <a:lnTo>
                      <a:pt x="2039" y="12"/>
                    </a:lnTo>
                    <a:lnTo>
                      <a:pt x="2057" y="3"/>
                    </a:lnTo>
                    <a:lnTo>
                      <a:pt x="20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3923594" y="3213247"/>
              <a:ext cx="634253" cy="634253"/>
              <a:chOff x="3400426" y="1766888"/>
              <a:chExt cx="1166813" cy="1166813"/>
            </a:xfrm>
            <a:solidFill>
              <a:schemeClr val="bg1"/>
            </a:solidFill>
          </p:grpSpPr>
          <p:sp>
            <p:nvSpPr>
              <p:cNvPr id="151" name="Freeform 150"/>
              <p:cNvSpPr>
                <a:spLocks/>
              </p:cNvSpPr>
              <p:nvPr/>
            </p:nvSpPr>
            <p:spPr bwMode="auto">
              <a:xfrm>
                <a:off x="3473451" y="2095501"/>
                <a:ext cx="982663" cy="363538"/>
              </a:xfrm>
              <a:custGeom>
                <a:avLst/>
                <a:gdLst>
                  <a:gd name="T0" fmla="*/ 447 w 619"/>
                  <a:gd name="T1" fmla="*/ 0 h 229"/>
                  <a:gd name="T2" fmla="*/ 451 w 619"/>
                  <a:gd name="T3" fmla="*/ 0 h 229"/>
                  <a:gd name="T4" fmla="*/ 456 w 619"/>
                  <a:gd name="T5" fmla="*/ 2 h 229"/>
                  <a:gd name="T6" fmla="*/ 456 w 619"/>
                  <a:gd name="T7" fmla="*/ 3 h 229"/>
                  <a:gd name="T8" fmla="*/ 561 w 619"/>
                  <a:gd name="T9" fmla="*/ 108 h 229"/>
                  <a:gd name="T10" fmla="*/ 599 w 619"/>
                  <a:gd name="T11" fmla="*/ 49 h 229"/>
                  <a:gd name="T12" fmla="*/ 603 w 619"/>
                  <a:gd name="T13" fmla="*/ 47 h 229"/>
                  <a:gd name="T14" fmla="*/ 606 w 619"/>
                  <a:gd name="T15" fmla="*/ 46 h 229"/>
                  <a:gd name="T16" fmla="*/ 610 w 619"/>
                  <a:gd name="T17" fmla="*/ 46 h 229"/>
                  <a:gd name="T18" fmla="*/ 616 w 619"/>
                  <a:gd name="T19" fmla="*/ 47 h 229"/>
                  <a:gd name="T20" fmla="*/ 617 w 619"/>
                  <a:gd name="T21" fmla="*/ 49 h 229"/>
                  <a:gd name="T22" fmla="*/ 619 w 619"/>
                  <a:gd name="T23" fmla="*/ 55 h 229"/>
                  <a:gd name="T24" fmla="*/ 619 w 619"/>
                  <a:gd name="T25" fmla="*/ 59 h 229"/>
                  <a:gd name="T26" fmla="*/ 617 w 619"/>
                  <a:gd name="T27" fmla="*/ 62 h 229"/>
                  <a:gd name="T28" fmla="*/ 572 w 619"/>
                  <a:gd name="T29" fmla="*/ 132 h 229"/>
                  <a:gd name="T30" fmla="*/ 572 w 619"/>
                  <a:gd name="T31" fmla="*/ 134 h 229"/>
                  <a:gd name="T32" fmla="*/ 568 w 619"/>
                  <a:gd name="T33" fmla="*/ 136 h 229"/>
                  <a:gd name="T34" fmla="*/ 562 w 619"/>
                  <a:gd name="T35" fmla="*/ 137 h 229"/>
                  <a:gd name="T36" fmla="*/ 559 w 619"/>
                  <a:gd name="T37" fmla="*/ 136 h 229"/>
                  <a:gd name="T38" fmla="*/ 555 w 619"/>
                  <a:gd name="T39" fmla="*/ 134 h 229"/>
                  <a:gd name="T40" fmla="*/ 449 w 619"/>
                  <a:gd name="T41" fmla="*/ 27 h 229"/>
                  <a:gd name="T42" fmla="*/ 273 w 619"/>
                  <a:gd name="T43" fmla="*/ 225 h 229"/>
                  <a:gd name="T44" fmla="*/ 271 w 619"/>
                  <a:gd name="T45" fmla="*/ 225 h 229"/>
                  <a:gd name="T46" fmla="*/ 267 w 619"/>
                  <a:gd name="T47" fmla="*/ 229 h 229"/>
                  <a:gd name="T48" fmla="*/ 262 w 619"/>
                  <a:gd name="T49" fmla="*/ 229 h 229"/>
                  <a:gd name="T50" fmla="*/ 258 w 619"/>
                  <a:gd name="T51" fmla="*/ 227 h 229"/>
                  <a:gd name="T52" fmla="*/ 254 w 619"/>
                  <a:gd name="T53" fmla="*/ 225 h 229"/>
                  <a:gd name="T54" fmla="*/ 172 w 619"/>
                  <a:gd name="T55" fmla="*/ 121 h 229"/>
                  <a:gd name="T56" fmla="*/ 82 w 619"/>
                  <a:gd name="T57" fmla="*/ 225 h 229"/>
                  <a:gd name="T58" fmla="*/ 82 w 619"/>
                  <a:gd name="T59" fmla="*/ 225 h 229"/>
                  <a:gd name="T60" fmla="*/ 79 w 619"/>
                  <a:gd name="T61" fmla="*/ 227 h 229"/>
                  <a:gd name="T62" fmla="*/ 73 w 619"/>
                  <a:gd name="T63" fmla="*/ 229 h 229"/>
                  <a:gd name="T64" fmla="*/ 11 w 619"/>
                  <a:gd name="T65" fmla="*/ 229 h 229"/>
                  <a:gd name="T66" fmla="*/ 7 w 619"/>
                  <a:gd name="T67" fmla="*/ 227 h 229"/>
                  <a:gd name="T68" fmla="*/ 3 w 619"/>
                  <a:gd name="T69" fmla="*/ 225 h 229"/>
                  <a:gd name="T70" fmla="*/ 2 w 619"/>
                  <a:gd name="T71" fmla="*/ 222 h 229"/>
                  <a:gd name="T72" fmla="*/ 0 w 619"/>
                  <a:gd name="T73" fmla="*/ 218 h 229"/>
                  <a:gd name="T74" fmla="*/ 2 w 619"/>
                  <a:gd name="T75" fmla="*/ 213 h 229"/>
                  <a:gd name="T76" fmla="*/ 3 w 619"/>
                  <a:gd name="T77" fmla="*/ 209 h 229"/>
                  <a:gd name="T78" fmla="*/ 7 w 619"/>
                  <a:gd name="T79" fmla="*/ 207 h 229"/>
                  <a:gd name="T80" fmla="*/ 11 w 619"/>
                  <a:gd name="T81" fmla="*/ 205 h 229"/>
                  <a:gd name="T82" fmla="*/ 68 w 619"/>
                  <a:gd name="T83" fmla="*/ 205 h 229"/>
                  <a:gd name="T84" fmla="*/ 163 w 619"/>
                  <a:gd name="T85" fmla="*/ 95 h 229"/>
                  <a:gd name="T86" fmla="*/ 166 w 619"/>
                  <a:gd name="T87" fmla="*/ 92 h 229"/>
                  <a:gd name="T88" fmla="*/ 172 w 619"/>
                  <a:gd name="T89" fmla="*/ 92 h 229"/>
                  <a:gd name="T90" fmla="*/ 176 w 619"/>
                  <a:gd name="T91" fmla="*/ 92 h 229"/>
                  <a:gd name="T92" fmla="*/ 179 w 619"/>
                  <a:gd name="T93" fmla="*/ 93 h 229"/>
                  <a:gd name="T94" fmla="*/ 181 w 619"/>
                  <a:gd name="T95" fmla="*/ 95 h 229"/>
                  <a:gd name="T96" fmla="*/ 264 w 619"/>
                  <a:gd name="T97" fmla="*/ 200 h 229"/>
                  <a:gd name="T98" fmla="*/ 440 w 619"/>
                  <a:gd name="T99" fmla="*/ 3 h 229"/>
                  <a:gd name="T100" fmla="*/ 443 w 619"/>
                  <a:gd name="T101" fmla="*/ 0 h 229"/>
                  <a:gd name="T102" fmla="*/ 447 w 619"/>
                  <a:gd name="T103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19" h="229">
                    <a:moveTo>
                      <a:pt x="447" y="0"/>
                    </a:moveTo>
                    <a:lnTo>
                      <a:pt x="451" y="0"/>
                    </a:lnTo>
                    <a:lnTo>
                      <a:pt x="456" y="2"/>
                    </a:lnTo>
                    <a:lnTo>
                      <a:pt x="456" y="3"/>
                    </a:lnTo>
                    <a:lnTo>
                      <a:pt x="561" y="108"/>
                    </a:lnTo>
                    <a:lnTo>
                      <a:pt x="599" y="49"/>
                    </a:lnTo>
                    <a:lnTo>
                      <a:pt x="603" y="47"/>
                    </a:lnTo>
                    <a:lnTo>
                      <a:pt x="606" y="46"/>
                    </a:lnTo>
                    <a:lnTo>
                      <a:pt x="610" y="46"/>
                    </a:lnTo>
                    <a:lnTo>
                      <a:pt x="616" y="47"/>
                    </a:lnTo>
                    <a:lnTo>
                      <a:pt x="617" y="49"/>
                    </a:lnTo>
                    <a:lnTo>
                      <a:pt x="619" y="55"/>
                    </a:lnTo>
                    <a:lnTo>
                      <a:pt x="619" y="59"/>
                    </a:lnTo>
                    <a:lnTo>
                      <a:pt x="617" y="62"/>
                    </a:lnTo>
                    <a:lnTo>
                      <a:pt x="572" y="132"/>
                    </a:lnTo>
                    <a:lnTo>
                      <a:pt x="572" y="134"/>
                    </a:lnTo>
                    <a:lnTo>
                      <a:pt x="568" y="136"/>
                    </a:lnTo>
                    <a:lnTo>
                      <a:pt x="562" y="137"/>
                    </a:lnTo>
                    <a:lnTo>
                      <a:pt x="559" y="136"/>
                    </a:lnTo>
                    <a:lnTo>
                      <a:pt x="555" y="134"/>
                    </a:lnTo>
                    <a:lnTo>
                      <a:pt x="449" y="27"/>
                    </a:lnTo>
                    <a:lnTo>
                      <a:pt x="273" y="225"/>
                    </a:lnTo>
                    <a:lnTo>
                      <a:pt x="271" y="225"/>
                    </a:lnTo>
                    <a:lnTo>
                      <a:pt x="267" y="229"/>
                    </a:lnTo>
                    <a:lnTo>
                      <a:pt x="262" y="229"/>
                    </a:lnTo>
                    <a:lnTo>
                      <a:pt x="258" y="227"/>
                    </a:lnTo>
                    <a:lnTo>
                      <a:pt x="254" y="225"/>
                    </a:lnTo>
                    <a:lnTo>
                      <a:pt x="172" y="121"/>
                    </a:lnTo>
                    <a:lnTo>
                      <a:pt x="82" y="225"/>
                    </a:lnTo>
                    <a:lnTo>
                      <a:pt x="82" y="225"/>
                    </a:lnTo>
                    <a:lnTo>
                      <a:pt x="79" y="227"/>
                    </a:lnTo>
                    <a:lnTo>
                      <a:pt x="73" y="229"/>
                    </a:lnTo>
                    <a:lnTo>
                      <a:pt x="11" y="229"/>
                    </a:lnTo>
                    <a:lnTo>
                      <a:pt x="7" y="227"/>
                    </a:lnTo>
                    <a:lnTo>
                      <a:pt x="3" y="225"/>
                    </a:lnTo>
                    <a:lnTo>
                      <a:pt x="2" y="222"/>
                    </a:lnTo>
                    <a:lnTo>
                      <a:pt x="0" y="218"/>
                    </a:lnTo>
                    <a:lnTo>
                      <a:pt x="2" y="213"/>
                    </a:lnTo>
                    <a:lnTo>
                      <a:pt x="3" y="209"/>
                    </a:lnTo>
                    <a:lnTo>
                      <a:pt x="7" y="207"/>
                    </a:lnTo>
                    <a:lnTo>
                      <a:pt x="11" y="205"/>
                    </a:lnTo>
                    <a:lnTo>
                      <a:pt x="68" y="205"/>
                    </a:lnTo>
                    <a:lnTo>
                      <a:pt x="163" y="95"/>
                    </a:lnTo>
                    <a:lnTo>
                      <a:pt x="166" y="92"/>
                    </a:lnTo>
                    <a:lnTo>
                      <a:pt x="172" y="92"/>
                    </a:lnTo>
                    <a:lnTo>
                      <a:pt x="176" y="92"/>
                    </a:lnTo>
                    <a:lnTo>
                      <a:pt x="179" y="93"/>
                    </a:lnTo>
                    <a:lnTo>
                      <a:pt x="181" y="95"/>
                    </a:lnTo>
                    <a:lnTo>
                      <a:pt x="264" y="200"/>
                    </a:lnTo>
                    <a:lnTo>
                      <a:pt x="440" y="3"/>
                    </a:lnTo>
                    <a:lnTo>
                      <a:pt x="443" y="0"/>
                    </a:lnTo>
                    <a:lnTo>
                      <a:pt x="44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2" name="Freeform 151"/>
              <p:cNvSpPr>
                <a:spLocks/>
              </p:cNvSpPr>
              <p:nvPr/>
            </p:nvSpPr>
            <p:spPr bwMode="auto">
              <a:xfrm>
                <a:off x="3400426" y="1766888"/>
                <a:ext cx="1166813" cy="838200"/>
              </a:xfrm>
              <a:custGeom>
                <a:avLst/>
                <a:gdLst>
                  <a:gd name="T0" fmla="*/ 355 w 735"/>
                  <a:gd name="T1" fmla="*/ 0 h 528"/>
                  <a:gd name="T2" fmla="*/ 361 w 735"/>
                  <a:gd name="T3" fmla="*/ 0 h 528"/>
                  <a:gd name="T4" fmla="*/ 365 w 735"/>
                  <a:gd name="T5" fmla="*/ 3 h 528"/>
                  <a:gd name="T6" fmla="*/ 366 w 735"/>
                  <a:gd name="T7" fmla="*/ 7 h 528"/>
                  <a:gd name="T8" fmla="*/ 366 w 735"/>
                  <a:gd name="T9" fmla="*/ 11 h 528"/>
                  <a:gd name="T10" fmla="*/ 366 w 735"/>
                  <a:gd name="T11" fmla="*/ 78 h 528"/>
                  <a:gd name="T12" fmla="*/ 368 w 735"/>
                  <a:gd name="T13" fmla="*/ 80 h 528"/>
                  <a:gd name="T14" fmla="*/ 366 w 735"/>
                  <a:gd name="T15" fmla="*/ 84 h 528"/>
                  <a:gd name="T16" fmla="*/ 365 w 735"/>
                  <a:gd name="T17" fmla="*/ 88 h 528"/>
                  <a:gd name="T18" fmla="*/ 361 w 735"/>
                  <a:gd name="T19" fmla="*/ 89 h 528"/>
                  <a:gd name="T20" fmla="*/ 355 w 735"/>
                  <a:gd name="T21" fmla="*/ 91 h 528"/>
                  <a:gd name="T22" fmla="*/ 24 w 735"/>
                  <a:gd name="T23" fmla="*/ 91 h 528"/>
                  <a:gd name="T24" fmla="*/ 24 w 735"/>
                  <a:gd name="T25" fmla="*/ 506 h 528"/>
                  <a:gd name="T26" fmla="*/ 713 w 735"/>
                  <a:gd name="T27" fmla="*/ 506 h 528"/>
                  <a:gd name="T28" fmla="*/ 713 w 735"/>
                  <a:gd name="T29" fmla="*/ 91 h 528"/>
                  <a:gd name="T30" fmla="*/ 401 w 735"/>
                  <a:gd name="T31" fmla="*/ 91 h 528"/>
                  <a:gd name="T32" fmla="*/ 398 w 735"/>
                  <a:gd name="T33" fmla="*/ 89 h 528"/>
                  <a:gd name="T34" fmla="*/ 394 w 735"/>
                  <a:gd name="T35" fmla="*/ 88 h 528"/>
                  <a:gd name="T36" fmla="*/ 392 w 735"/>
                  <a:gd name="T37" fmla="*/ 84 h 528"/>
                  <a:gd name="T38" fmla="*/ 390 w 735"/>
                  <a:gd name="T39" fmla="*/ 80 h 528"/>
                  <a:gd name="T40" fmla="*/ 392 w 735"/>
                  <a:gd name="T41" fmla="*/ 75 h 528"/>
                  <a:gd name="T42" fmla="*/ 394 w 735"/>
                  <a:gd name="T43" fmla="*/ 71 h 528"/>
                  <a:gd name="T44" fmla="*/ 398 w 735"/>
                  <a:gd name="T45" fmla="*/ 69 h 528"/>
                  <a:gd name="T46" fmla="*/ 401 w 735"/>
                  <a:gd name="T47" fmla="*/ 67 h 528"/>
                  <a:gd name="T48" fmla="*/ 724 w 735"/>
                  <a:gd name="T49" fmla="*/ 67 h 528"/>
                  <a:gd name="T50" fmla="*/ 727 w 735"/>
                  <a:gd name="T51" fmla="*/ 69 h 528"/>
                  <a:gd name="T52" fmla="*/ 731 w 735"/>
                  <a:gd name="T53" fmla="*/ 71 h 528"/>
                  <a:gd name="T54" fmla="*/ 735 w 735"/>
                  <a:gd name="T55" fmla="*/ 75 h 528"/>
                  <a:gd name="T56" fmla="*/ 735 w 735"/>
                  <a:gd name="T57" fmla="*/ 80 h 528"/>
                  <a:gd name="T58" fmla="*/ 735 w 735"/>
                  <a:gd name="T59" fmla="*/ 517 h 528"/>
                  <a:gd name="T60" fmla="*/ 735 w 735"/>
                  <a:gd name="T61" fmla="*/ 521 h 528"/>
                  <a:gd name="T62" fmla="*/ 731 w 735"/>
                  <a:gd name="T63" fmla="*/ 524 h 528"/>
                  <a:gd name="T64" fmla="*/ 727 w 735"/>
                  <a:gd name="T65" fmla="*/ 528 h 528"/>
                  <a:gd name="T66" fmla="*/ 724 w 735"/>
                  <a:gd name="T67" fmla="*/ 528 h 528"/>
                  <a:gd name="T68" fmla="*/ 11 w 735"/>
                  <a:gd name="T69" fmla="*/ 528 h 528"/>
                  <a:gd name="T70" fmla="*/ 7 w 735"/>
                  <a:gd name="T71" fmla="*/ 528 h 528"/>
                  <a:gd name="T72" fmla="*/ 4 w 735"/>
                  <a:gd name="T73" fmla="*/ 524 h 528"/>
                  <a:gd name="T74" fmla="*/ 0 w 735"/>
                  <a:gd name="T75" fmla="*/ 521 h 528"/>
                  <a:gd name="T76" fmla="*/ 0 w 735"/>
                  <a:gd name="T77" fmla="*/ 517 h 528"/>
                  <a:gd name="T78" fmla="*/ 0 w 735"/>
                  <a:gd name="T79" fmla="*/ 80 h 528"/>
                  <a:gd name="T80" fmla="*/ 0 w 735"/>
                  <a:gd name="T81" fmla="*/ 75 h 528"/>
                  <a:gd name="T82" fmla="*/ 4 w 735"/>
                  <a:gd name="T83" fmla="*/ 71 h 528"/>
                  <a:gd name="T84" fmla="*/ 7 w 735"/>
                  <a:gd name="T85" fmla="*/ 69 h 528"/>
                  <a:gd name="T86" fmla="*/ 11 w 735"/>
                  <a:gd name="T87" fmla="*/ 67 h 528"/>
                  <a:gd name="T88" fmla="*/ 344 w 735"/>
                  <a:gd name="T89" fmla="*/ 67 h 528"/>
                  <a:gd name="T90" fmla="*/ 344 w 735"/>
                  <a:gd name="T91" fmla="*/ 11 h 528"/>
                  <a:gd name="T92" fmla="*/ 344 w 735"/>
                  <a:gd name="T93" fmla="*/ 7 h 528"/>
                  <a:gd name="T94" fmla="*/ 348 w 735"/>
                  <a:gd name="T95" fmla="*/ 3 h 528"/>
                  <a:gd name="T96" fmla="*/ 352 w 735"/>
                  <a:gd name="T97" fmla="*/ 0 h 528"/>
                  <a:gd name="T98" fmla="*/ 355 w 735"/>
                  <a:gd name="T99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35" h="528">
                    <a:moveTo>
                      <a:pt x="355" y="0"/>
                    </a:moveTo>
                    <a:lnTo>
                      <a:pt x="361" y="0"/>
                    </a:lnTo>
                    <a:lnTo>
                      <a:pt x="365" y="3"/>
                    </a:lnTo>
                    <a:lnTo>
                      <a:pt x="366" y="7"/>
                    </a:lnTo>
                    <a:lnTo>
                      <a:pt x="366" y="11"/>
                    </a:lnTo>
                    <a:lnTo>
                      <a:pt x="366" y="78"/>
                    </a:lnTo>
                    <a:lnTo>
                      <a:pt x="368" y="80"/>
                    </a:lnTo>
                    <a:lnTo>
                      <a:pt x="366" y="84"/>
                    </a:lnTo>
                    <a:lnTo>
                      <a:pt x="365" y="88"/>
                    </a:lnTo>
                    <a:lnTo>
                      <a:pt x="361" y="89"/>
                    </a:lnTo>
                    <a:lnTo>
                      <a:pt x="355" y="91"/>
                    </a:lnTo>
                    <a:lnTo>
                      <a:pt x="24" y="91"/>
                    </a:lnTo>
                    <a:lnTo>
                      <a:pt x="24" y="506"/>
                    </a:lnTo>
                    <a:lnTo>
                      <a:pt x="713" y="506"/>
                    </a:lnTo>
                    <a:lnTo>
                      <a:pt x="713" y="91"/>
                    </a:lnTo>
                    <a:lnTo>
                      <a:pt x="401" y="91"/>
                    </a:lnTo>
                    <a:lnTo>
                      <a:pt x="398" y="89"/>
                    </a:lnTo>
                    <a:lnTo>
                      <a:pt x="394" y="88"/>
                    </a:lnTo>
                    <a:lnTo>
                      <a:pt x="392" y="84"/>
                    </a:lnTo>
                    <a:lnTo>
                      <a:pt x="390" y="80"/>
                    </a:lnTo>
                    <a:lnTo>
                      <a:pt x="392" y="75"/>
                    </a:lnTo>
                    <a:lnTo>
                      <a:pt x="394" y="71"/>
                    </a:lnTo>
                    <a:lnTo>
                      <a:pt x="398" y="69"/>
                    </a:lnTo>
                    <a:lnTo>
                      <a:pt x="401" y="67"/>
                    </a:lnTo>
                    <a:lnTo>
                      <a:pt x="724" y="67"/>
                    </a:lnTo>
                    <a:lnTo>
                      <a:pt x="727" y="69"/>
                    </a:lnTo>
                    <a:lnTo>
                      <a:pt x="731" y="71"/>
                    </a:lnTo>
                    <a:lnTo>
                      <a:pt x="735" y="75"/>
                    </a:lnTo>
                    <a:lnTo>
                      <a:pt x="735" y="80"/>
                    </a:lnTo>
                    <a:lnTo>
                      <a:pt x="735" y="517"/>
                    </a:lnTo>
                    <a:lnTo>
                      <a:pt x="735" y="521"/>
                    </a:lnTo>
                    <a:lnTo>
                      <a:pt x="731" y="524"/>
                    </a:lnTo>
                    <a:lnTo>
                      <a:pt x="727" y="528"/>
                    </a:lnTo>
                    <a:lnTo>
                      <a:pt x="724" y="528"/>
                    </a:lnTo>
                    <a:lnTo>
                      <a:pt x="11" y="528"/>
                    </a:lnTo>
                    <a:lnTo>
                      <a:pt x="7" y="528"/>
                    </a:lnTo>
                    <a:lnTo>
                      <a:pt x="4" y="524"/>
                    </a:lnTo>
                    <a:lnTo>
                      <a:pt x="0" y="521"/>
                    </a:lnTo>
                    <a:lnTo>
                      <a:pt x="0" y="517"/>
                    </a:lnTo>
                    <a:lnTo>
                      <a:pt x="0" y="80"/>
                    </a:lnTo>
                    <a:lnTo>
                      <a:pt x="0" y="75"/>
                    </a:lnTo>
                    <a:lnTo>
                      <a:pt x="4" y="71"/>
                    </a:lnTo>
                    <a:lnTo>
                      <a:pt x="7" y="69"/>
                    </a:lnTo>
                    <a:lnTo>
                      <a:pt x="11" y="67"/>
                    </a:lnTo>
                    <a:lnTo>
                      <a:pt x="344" y="67"/>
                    </a:lnTo>
                    <a:lnTo>
                      <a:pt x="344" y="11"/>
                    </a:lnTo>
                    <a:lnTo>
                      <a:pt x="344" y="7"/>
                    </a:lnTo>
                    <a:lnTo>
                      <a:pt x="348" y="3"/>
                    </a:lnTo>
                    <a:lnTo>
                      <a:pt x="352" y="0"/>
                    </a:lnTo>
                    <a:lnTo>
                      <a:pt x="3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3" name="Freeform 152"/>
              <p:cNvSpPr>
                <a:spLocks/>
              </p:cNvSpPr>
              <p:nvPr/>
            </p:nvSpPr>
            <p:spPr bwMode="auto">
              <a:xfrm>
                <a:off x="3400426" y="2643188"/>
                <a:ext cx="1166813" cy="290513"/>
              </a:xfrm>
              <a:custGeom>
                <a:avLst/>
                <a:gdLst>
                  <a:gd name="T0" fmla="*/ 355 w 735"/>
                  <a:gd name="T1" fmla="*/ 0 h 183"/>
                  <a:gd name="T2" fmla="*/ 357 w 735"/>
                  <a:gd name="T3" fmla="*/ 0 h 183"/>
                  <a:gd name="T4" fmla="*/ 724 w 735"/>
                  <a:gd name="T5" fmla="*/ 0 h 183"/>
                  <a:gd name="T6" fmla="*/ 727 w 735"/>
                  <a:gd name="T7" fmla="*/ 0 h 183"/>
                  <a:gd name="T8" fmla="*/ 731 w 735"/>
                  <a:gd name="T9" fmla="*/ 3 h 183"/>
                  <a:gd name="T10" fmla="*/ 735 w 735"/>
                  <a:gd name="T11" fmla="*/ 7 h 183"/>
                  <a:gd name="T12" fmla="*/ 735 w 735"/>
                  <a:gd name="T13" fmla="*/ 11 h 183"/>
                  <a:gd name="T14" fmla="*/ 735 w 735"/>
                  <a:gd name="T15" fmla="*/ 14 h 183"/>
                  <a:gd name="T16" fmla="*/ 731 w 735"/>
                  <a:gd name="T17" fmla="*/ 18 h 183"/>
                  <a:gd name="T18" fmla="*/ 727 w 735"/>
                  <a:gd name="T19" fmla="*/ 22 h 183"/>
                  <a:gd name="T20" fmla="*/ 724 w 735"/>
                  <a:gd name="T21" fmla="*/ 22 h 183"/>
                  <a:gd name="T22" fmla="*/ 531 w 735"/>
                  <a:gd name="T23" fmla="*/ 22 h 183"/>
                  <a:gd name="T24" fmla="*/ 574 w 735"/>
                  <a:gd name="T25" fmla="*/ 168 h 183"/>
                  <a:gd name="T26" fmla="*/ 574 w 735"/>
                  <a:gd name="T27" fmla="*/ 172 h 183"/>
                  <a:gd name="T28" fmla="*/ 574 w 735"/>
                  <a:gd name="T29" fmla="*/ 178 h 183"/>
                  <a:gd name="T30" fmla="*/ 570 w 735"/>
                  <a:gd name="T31" fmla="*/ 181 h 183"/>
                  <a:gd name="T32" fmla="*/ 566 w 735"/>
                  <a:gd name="T33" fmla="*/ 183 h 183"/>
                  <a:gd name="T34" fmla="*/ 561 w 735"/>
                  <a:gd name="T35" fmla="*/ 183 h 183"/>
                  <a:gd name="T36" fmla="*/ 557 w 735"/>
                  <a:gd name="T37" fmla="*/ 181 h 183"/>
                  <a:gd name="T38" fmla="*/ 553 w 735"/>
                  <a:gd name="T39" fmla="*/ 179 h 183"/>
                  <a:gd name="T40" fmla="*/ 552 w 735"/>
                  <a:gd name="T41" fmla="*/ 174 h 183"/>
                  <a:gd name="T42" fmla="*/ 508 w 735"/>
                  <a:gd name="T43" fmla="*/ 22 h 183"/>
                  <a:gd name="T44" fmla="*/ 368 w 735"/>
                  <a:gd name="T45" fmla="*/ 22 h 183"/>
                  <a:gd name="T46" fmla="*/ 366 w 735"/>
                  <a:gd name="T47" fmla="*/ 126 h 183"/>
                  <a:gd name="T48" fmla="*/ 366 w 735"/>
                  <a:gd name="T49" fmla="*/ 130 h 183"/>
                  <a:gd name="T50" fmla="*/ 365 w 735"/>
                  <a:gd name="T51" fmla="*/ 134 h 183"/>
                  <a:gd name="T52" fmla="*/ 361 w 735"/>
                  <a:gd name="T53" fmla="*/ 135 h 183"/>
                  <a:gd name="T54" fmla="*/ 355 w 735"/>
                  <a:gd name="T55" fmla="*/ 137 h 183"/>
                  <a:gd name="T56" fmla="*/ 352 w 735"/>
                  <a:gd name="T57" fmla="*/ 135 h 183"/>
                  <a:gd name="T58" fmla="*/ 348 w 735"/>
                  <a:gd name="T59" fmla="*/ 134 h 183"/>
                  <a:gd name="T60" fmla="*/ 344 w 735"/>
                  <a:gd name="T61" fmla="*/ 130 h 183"/>
                  <a:gd name="T62" fmla="*/ 344 w 735"/>
                  <a:gd name="T63" fmla="*/ 126 h 183"/>
                  <a:gd name="T64" fmla="*/ 344 w 735"/>
                  <a:gd name="T65" fmla="*/ 22 h 183"/>
                  <a:gd name="T66" fmla="*/ 203 w 735"/>
                  <a:gd name="T67" fmla="*/ 22 h 183"/>
                  <a:gd name="T68" fmla="*/ 159 w 735"/>
                  <a:gd name="T69" fmla="*/ 174 h 183"/>
                  <a:gd name="T70" fmla="*/ 158 w 735"/>
                  <a:gd name="T71" fmla="*/ 179 h 183"/>
                  <a:gd name="T72" fmla="*/ 156 w 735"/>
                  <a:gd name="T73" fmla="*/ 181 h 183"/>
                  <a:gd name="T74" fmla="*/ 150 w 735"/>
                  <a:gd name="T75" fmla="*/ 183 h 183"/>
                  <a:gd name="T76" fmla="*/ 147 w 735"/>
                  <a:gd name="T77" fmla="*/ 183 h 183"/>
                  <a:gd name="T78" fmla="*/ 143 w 735"/>
                  <a:gd name="T79" fmla="*/ 181 h 183"/>
                  <a:gd name="T80" fmla="*/ 139 w 735"/>
                  <a:gd name="T81" fmla="*/ 178 h 183"/>
                  <a:gd name="T82" fmla="*/ 137 w 735"/>
                  <a:gd name="T83" fmla="*/ 172 h 183"/>
                  <a:gd name="T84" fmla="*/ 137 w 735"/>
                  <a:gd name="T85" fmla="*/ 168 h 183"/>
                  <a:gd name="T86" fmla="*/ 180 w 735"/>
                  <a:gd name="T87" fmla="*/ 22 h 183"/>
                  <a:gd name="T88" fmla="*/ 11 w 735"/>
                  <a:gd name="T89" fmla="*/ 22 h 183"/>
                  <a:gd name="T90" fmla="*/ 7 w 735"/>
                  <a:gd name="T91" fmla="*/ 22 h 183"/>
                  <a:gd name="T92" fmla="*/ 4 w 735"/>
                  <a:gd name="T93" fmla="*/ 18 h 183"/>
                  <a:gd name="T94" fmla="*/ 0 w 735"/>
                  <a:gd name="T95" fmla="*/ 14 h 183"/>
                  <a:gd name="T96" fmla="*/ 0 w 735"/>
                  <a:gd name="T97" fmla="*/ 11 h 183"/>
                  <a:gd name="T98" fmla="*/ 0 w 735"/>
                  <a:gd name="T99" fmla="*/ 7 h 183"/>
                  <a:gd name="T100" fmla="*/ 4 w 735"/>
                  <a:gd name="T101" fmla="*/ 3 h 183"/>
                  <a:gd name="T102" fmla="*/ 7 w 735"/>
                  <a:gd name="T103" fmla="*/ 0 h 183"/>
                  <a:gd name="T104" fmla="*/ 11 w 735"/>
                  <a:gd name="T105" fmla="*/ 0 h 183"/>
                  <a:gd name="T106" fmla="*/ 355 w 735"/>
                  <a:gd name="T107" fmla="*/ 0 h 183"/>
                  <a:gd name="T108" fmla="*/ 355 w 735"/>
                  <a:gd name="T109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35" h="183">
                    <a:moveTo>
                      <a:pt x="355" y="0"/>
                    </a:moveTo>
                    <a:lnTo>
                      <a:pt x="357" y="0"/>
                    </a:lnTo>
                    <a:lnTo>
                      <a:pt x="724" y="0"/>
                    </a:lnTo>
                    <a:lnTo>
                      <a:pt x="727" y="0"/>
                    </a:lnTo>
                    <a:lnTo>
                      <a:pt x="731" y="3"/>
                    </a:lnTo>
                    <a:lnTo>
                      <a:pt x="735" y="7"/>
                    </a:lnTo>
                    <a:lnTo>
                      <a:pt x="735" y="11"/>
                    </a:lnTo>
                    <a:lnTo>
                      <a:pt x="735" y="14"/>
                    </a:lnTo>
                    <a:lnTo>
                      <a:pt x="731" y="18"/>
                    </a:lnTo>
                    <a:lnTo>
                      <a:pt x="727" y="22"/>
                    </a:lnTo>
                    <a:lnTo>
                      <a:pt x="724" y="22"/>
                    </a:lnTo>
                    <a:lnTo>
                      <a:pt x="531" y="22"/>
                    </a:lnTo>
                    <a:lnTo>
                      <a:pt x="574" y="168"/>
                    </a:lnTo>
                    <a:lnTo>
                      <a:pt x="574" y="172"/>
                    </a:lnTo>
                    <a:lnTo>
                      <a:pt x="574" y="178"/>
                    </a:lnTo>
                    <a:lnTo>
                      <a:pt x="570" y="181"/>
                    </a:lnTo>
                    <a:lnTo>
                      <a:pt x="566" y="183"/>
                    </a:lnTo>
                    <a:lnTo>
                      <a:pt x="561" y="183"/>
                    </a:lnTo>
                    <a:lnTo>
                      <a:pt x="557" y="181"/>
                    </a:lnTo>
                    <a:lnTo>
                      <a:pt x="553" y="179"/>
                    </a:lnTo>
                    <a:lnTo>
                      <a:pt x="552" y="174"/>
                    </a:lnTo>
                    <a:lnTo>
                      <a:pt x="508" y="22"/>
                    </a:lnTo>
                    <a:lnTo>
                      <a:pt x="368" y="22"/>
                    </a:lnTo>
                    <a:lnTo>
                      <a:pt x="366" y="126"/>
                    </a:lnTo>
                    <a:lnTo>
                      <a:pt x="366" y="130"/>
                    </a:lnTo>
                    <a:lnTo>
                      <a:pt x="365" y="134"/>
                    </a:lnTo>
                    <a:lnTo>
                      <a:pt x="361" y="135"/>
                    </a:lnTo>
                    <a:lnTo>
                      <a:pt x="355" y="137"/>
                    </a:lnTo>
                    <a:lnTo>
                      <a:pt x="352" y="135"/>
                    </a:lnTo>
                    <a:lnTo>
                      <a:pt x="348" y="134"/>
                    </a:lnTo>
                    <a:lnTo>
                      <a:pt x="344" y="130"/>
                    </a:lnTo>
                    <a:lnTo>
                      <a:pt x="344" y="126"/>
                    </a:lnTo>
                    <a:lnTo>
                      <a:pt x="344" y="22"/>
                    </a:lnTo>
                    <a:lnTo>
                      <a:pt x="203" y="22"/>
                    </a:lnTo>
                    <a:lnTo>
                      <a:pt x="159" y="174"/>
                    </a:lnTo>
                    <a:lnTo>
                      <a:pt x="158" y="179"/>
                    </a:lnTo>
                    <a:lnTo>
                      <a:pt x="156" y="181"/>
                    </a:lnTo>
                    <a:lnTo>
                      <a:pt x="150" y="183"/>
                    </a:lnTo>
                    <a:lnTo>
                      <a:pt x="147" y="183"/>
                    </a:lnTo>
                    <a:lnTo>
                      <a:pt x="143" y="181"/>
                    </a:lnTo>
                    <a:lnTo>
                      <a:pt x="139" y="178"/>
                    </a:lnTo>
                    <a:lnTo>
                      <a:pt x="137" y="172"/>
                    </a:lnTo>
                    <a:lnTo>
                      <a:pt x="137" y="168"/>
                    </a:lnTo>
                    <a:lnTo>
                      <a:pt x="180" y="22"/>
                    </a:lnTo>
                    <a:lnTo>
                      <a:pt x="11" y="22"/>
                    </a:lnTo>
                    <a:lnTo>
                      <a:pt x="7" y="22"/>
                    </a:lnTo>
                    <a:lnTo>
                      <a:pt x="4" y="18"/>
                    </a:lnTo>
                    <a:lnTo>
                      <a:pt x="0" y="14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4" y="3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355" y="0"/>
                    </a:lnTo>
                    <a:lnTo>
                      <a:pt x="35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54" name="Group 153"/>
            <p:cNvGrpSpPr/>
            <p:nvPr/>
          </p:nvGrpSpPr>
          <p:grpSpPr>
            <a:xfrm>
              <a:off x="5166699" y="2148145"/>
              <a:ext cx="634253" cy="635116"/>
              <a:chOff x="1308101" y="3932238"/>
              <a:chExt cx="1166813" cy="1168400"/>
            </a:xfrm>
            <a:solidFill>
              <a:schemeClr val="bg1"/>
            </a:solidFill>
          </p:grpSpPr>
          <p:sp>
            <p:nvSpPr>
              <p:cNvPr id="155" name="Freeform 18"/>
              <p:cNvSpPr>
                <a:spLocks/>
              </p:cNvSpPr>
              <p:nvPr/>
            </p:nvSpPr>
            <p:spPr bwMode="auto">
              <a:xfrm>
                <a:off x="1706563" y="4124326"/>
                <a:ext cx="328613" cy="769938"/>
              </a:xfrm>
              <a:custGeom>
                <a:avLst/>
                <a:gdLst>
                  <a:gd name="T0" fmla="*/ 108 w 207"/>
                  <a:gd name="T1" fmla="*/ 2 h 485"/>
                  <a:gd name="T2" fmla="*/ 116 w 207"/>
                  <a:gd name="T3" fmla="*/ 8 h 485"/>
                  <a:gd name="T4" fmla="*/ 116 w 207"/>
                  <a:gd name="T5" fmla="*/ 65 h 485"/>
                  <a:gd name="T6" fmla="*/ 169 w 207"/>
                  <a:gd name="T7" fmla="*/ 90 h 485"/>
                  <a:gd name="T8" fmla="*/ 171 w 207"/>
                  <a:gd name="T9" fmla="*/ 90 h 485"/>
                  <a:gd name="T10" fmla="*/ 173 w 207"/>
                  <a:gd name="T11" fmla="*/ 103 h 485"/>
                  <a:gd name="T12" fmla="*/ 173 w 207"/>
                  <a:gd name="T13" fmla="*/ 94 h 485"/>
                  <a:gd name="T14" fmla="*/ 184 w 207"/>
                  <a:gd name="T15" fmla="*/ 109 h 485"/>
                  <a:gd name="T16" fmla="*/ 196 w 207"/>
                  <a:gd name="T17" fmla="*/ 155 h 485"/>
                  <a:gd name="T18" fmla="*/ 193 w 207"/>
                  <a:gd name="T19" fmla="*/ 164 h 485"/>
                  <a:gd name="T20" fmla="*/ 185 w 207"/>
                  <a:gd name="T21" fmla="*/ 167 h 485"/>
                  <a:gd name="T22" fmla="*/ 176 w 207"/>
                  <a:gd name="T23" fmla="*/ 164 h 485"/>
                  <a:gd name="T24" fmla="*/ 174 w 207"/>
                  <a:gd name="T25" fmla="*/ 155 h 485"/>
                  <a:gd name="T26" fmla="*/ 154 w 207"/>
                  <a:gd name="T27" fmla="*/ 107 h 485"/>
                  <a:gd name="T28" fmla="*/ 132 w 207"/>
                  <a:gd name="T29" fmla="*/ 92 h 485"/>
                  <a:gd name="T30" fmla="*/ 79 w 207"/>
                  <a:gd name="T31" fmla="*/ 92 h 485"/>
                  <a:gd name="T32" fmla="*/ 57 w 207"/>
                  <a:gd name="T33" fmla="*/ 107 h 485"/>
                  <a:gd name="T34" fmla="*/ 37 w 207"/>
                  <a:gd name="T35" fmla="*/ 155 h 485"/>
                  <a:gd name="T36" fmla="*/ 57 w 207"/>
                  <a:gd name="T37" fmla="*/ 204 h 485"/>
                  <a:gd name="T38" fmla="*/ 79 w 207"/>
                  <a:gd name="T39" fmla="*/ 219 h 485"/>
                  <a:gd name="T40" fmla="*/ 105 w 207"/>
                  <a:gd name="T41" fmla="*/ 224 h 485"/>
                  <a:gd name="T42" fmla="*/ 156 w 207"/>
                  <a:gd name="T43" fmla="*/ 239 h 485"/>
                  <a:gd name="T44" fmla="*/ 176 w 207"/>
                  <a:gd name="T45" fmla="*/ 254 h 485"/>
                  <a:gd name="T46" fmla="*/ 204 w 207"/>
                  <a:gd name="T47" fmla="*/ 299 h 485"/>
                  <a:gd name="T48" fmla="*/ 204 w 207"/>
                  <a:gd name="T49" fmla="*/ 355 h 485"/>
                  <a:gd name="T50" fmla="*/ 176 w 207"/>
                  <a:gd name="T51" fmla="*/ 400 h 485"/>
                  <a:gd name="T52" fmla="*/ 160 w 207"/>
                  <a:gd name="T53" fmla="*/ 415 h 485"/>
                  <a:gd name="T54" fmla="*/ 116 w 207"/>
                  <a:gd name="T55" fmla="*/ 430 h 485"/>
                  <a:gd name="T56" fmla="*/ 114 w 207"/>
                  <a:gd name="T57" fmla="*/ 477 h 485"/>
                  <a:gd name="T58" fmla="*/ 108 w 207"/>
                  <a:gd name="T59" fmla="*/ 485 h 485"/>
                  <a:gd name="T60" fmla="*/ 99 w 207"/>
                  <a:gd name="T61" fmla="*/ 485 h 485"/>
                  <a:gd name="T62" fmla="*/ 94 w 207"/>
                  <a:gd name="T63" fmla="*/ 477 h 485"/>
                  <a:gd name="T64" fmla="*/ 92 w 207"/>
                  <a:gd name="T65" fmla="*/ 430 h 485"/>
                  <a:gd name="T66" fmla="*/ 48 w 207"/>
                  <a:gd name="T67" fmla="*/ 415 h 485"/>
                  <a:gd name="T68" fmla="*/ 31 w 207"/>
                  <a:gd name="T69" fmla="*/ 400 h 485"/>
                  <a:gd name="T70" fmla="*/ 15 w 207"/>
                  <a:gd name="T71" fmla="*/ 380 h 485"/>
                  <a:gd name="T72" fmla="*/ 0 w 207"/>
                  <a:gd name="T73" fmla="*/ 327 h 485"/>
                  <a:gd name="T74" fmla="*/ 4 w 207"/>
                  <a:gd name="T75" fmla="*/ 320 h 485"/>
                  <a:gd name="T76" fmla="*/ 11 w 207"/>
                  <a:gd name="T77" fmla="*/ 316 h 485"/>
                  <a:gd name="T78" fmla="*/ 20 w 207"/>
                  <a:gd name="T79" fmla="*/ 320 h 485"/>
                  <a:gd name="T80" fmla="*/ 24 w 207"/>
                  <a:gd name="T81" fmla="*/ 327 h 485"/>
                  <a:gd name="T82" fmla="*/ 35 w 207"/>
                  <a:gd name="T83" fmla="*/ 367 h 485"/>
                  <a:gd name="T84" fmla="*/ 46 w 207"/>
                  <a:gd name="T85" fmla="*/ 384 h 485"/>
                  <a:gd name="T86" fmla="*/ 83 w 207"/>
                  <a:gd name="T87" fmla="*/ 406 h 485"/>
                  <a:gd name="T88" fmla="*/ 125 w 207"/>
                  <a:gd name="T89" fmla="*/ 406 h 485"/>
                  <a:gd name="T90" fmla="*/ 162 w 207"/>
                  <a:gd name="T91" fmla="*/ 384 h 485"/>
                  <a:gd name="T92" fmla="*/ 173 w 207"/>
                  <a:gd name="T93" fmla="*/ 367 h 485"/>
                  <a:gd name="T94" fmla="*/ 184 w 207"/>
                  <a:gd name="T95" fmla="*/ 327 h 485"/>
                  <a:gd name="T96" fmla="*/ 173 w 207"/>
                  <a:gd name="T97" fmla="*/ 287 h 485"/>
                  <a:gd name="T98" fmla="*/ 160 w 207"/>
                  <a:gd name="T99" fmla="*/ 270 h 485"/>
                  <a:gd name="T100" fmla="*/ 125 w 207"/>
                  <a:gd name="T101" fmla="*/ 250 h 485"/>
                  <a:gd name="T102" fmla="*/ 103 w 207"/>
                  <a:gd name="T103" fmla="*/ 246 h 485"/>
                  <a:gd name="T104" fmla="*/ 59 w 207"/>
                  <a:gd name="T105" fmla="*/ 235 h 485"/>
                  <a:gd name="T106" fmla="*/ 41 w 207"/>
                  <a:gd name="T107" fmla="*/ 221 h 485"/>
                  <a:gd name="T108" fmla="*/ 17 w 207"/>
                  <a:gd name="T109" fmla="*/ 180 h 485"/>
                  <a:gd name="T110" fmla="*/ 17 w 207"/>
                  <a:gd name="T111" fmla="*/ 131 h 485"/>
                  <a:gd name="T112" fmla="*/ 41 w 207"/>
                  <a:gd name="T113" fmla="*/ 90 h 485"/>
                  <a:gd name="T114" fmla="*/ 64 w 207"/>
                  <a:gd name="T115" fmla="*/ 72 h 485"/>
                  <a:gd name="T116" fmla="*/ 94 w 207"/>
                  <a:gd name="T117" fmla="*/ 13 h 485"/>
                  <a:gd name="T118" fmla="*/ 97 w 207"/>
                  <a:gd name="T119" fmla="*/ 4 h 485"/>
                  <a:gd name="T120" fmla="*/ 105 w 207"/>
                  <a:gd name="T121" fmla="*/ 0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7" h="485">
                    <a:moveTo>
                      <a:pt x="105" y="0"/>
                    </a:moveTo>
                    <a:lnTo>
                      <a:pt x="108" y="2"/>
                    </a:lnTo>
                    <a:lnTo>
                      <a:pt x="112" y="4"/>
                    </a:lnTo>
                    <a:lnTo>
                      <a:pt x="116" y="8"/>
                    </a:lnTo>
                    <a:lnTo>
                      <a:pt x="116" y="13"/>
                    </a:lnTo>
                    <a:lnTo>
                      <a:pt x="116" y="65"/>
                    </a:lnTo>
                    <a:lnTo>
                      <a:pt x="145" y="72"/>
                    </a:lnTo>
                    <a:lnTo>
                      <a:pt x="169" y="90"/>
                    </a:lnTo>
                    <a:lnTo>
                      <a:pt x="169" y="90"/>
                    </a:lnTo>
                    <a:lnTo>
                      <a:pt x="171" y="90"/>
                    </a:lnTo>
                    <a:lnTo>
                      <a:pt x="169" y="107"/>
                    </a:lnTo>
                    <a:lnTo>
                      <a:pt x="173" y="103"/>
                    </a:lnTo>
                    <a:lnTo>
                      <a:pt x="173" y="98"/>
                    </a:lnTo>
                    <a:lnTo>
                      <a:pt x="173" y="94"/>
                    </a:lnTo>
                    <a:lnTo>
                      <a:pt x="171" y="90"/>
                    </a:lnTo>
                    <a:lnTo>
                      <a:pt x="184" y="109"/>
                    </a:lnTo>
                    <a:lnTo>
                      <a:pt x="193" y="131"/>
                    </a:lnTo>
                    <a:lnTo>
                      <a:pt x="196" y="155"/>
                    </a:lnTo>
                    <a:lnTo>
                      <a:pt x="196" y="160"/>
                    </a:lnTo>
                    <a:lnTo>
                      <a:pt x="193" y="164"/>
                    </a:lnTo>
                    <a:lnTo>
                      <a:pt x="189" y="166"/>
                    </a:lnTo>
                    <a:lnTo>
                      <a:pt x="185" y="167"/>
                    </a:lnTo>
                    <a:lnTo>
                      <a:pt x="182" y="166"/>
                    </a:lnTo>
                    <a:lnTo>
                      <a:pt x="176" y="164"/>
                    </a:lnTo>
                    <a:lnTo>
                      <a:pt x="174" y="160"/>
                    </a:lnTo>
                    <a:lnTo>
                      <a:pt x="174" y="155"/>
                    </a:lnTo>
                    <a:lnTo>
                      <a:pt x="169" y="129"/>
                    </a:lnTo>
                    <a:lnTo>
                      <a:pt x="154" y="107"/>
                    </a:lnTo>
                    <a:lnTo>
                      <a:pt x="154" y="107"/>
                    </a:lnTo>
                    <a:lnTo>
                      <a:pt x="132" y="92"/>
                    </a:lnTo>
                    <a:lnTo>
                      <a:pt x="105" y="87"/>
                    </a:lnTo>
                    <a:lnTo>
                      <a:pt x="79" y="92"/>
                    </a:lnTo>
                    <a:lnTo>
                      <a:pt x="57" y="105"/>
                    </a:lnTo>
                    <a:lnTo>
                      <a:pt x="57" y="107"/>
                    </a:lnTo>
                    <a:lnTo>
                      <a:pt x="41" y="129"/>
                    </a:lnTo>
                    <a:lnTo>
                      <a:pt x="37" y="155"/>
                    </a:lnTo>
                    <a:lnTo>
                      <a:pt x="41" y="182"/>
                    </a:lnTo>
                    <a:lnTo>
                      <a:pt x="57" y="204"/>
                    </a:lnTo>
                    <a:lnTo>
                      <a:pt x="57" y="204"/>
                    </a:lnTo>
                    <a:lnTo>
                      <a:pt x="79" y="219"/>
                    </a:lnTo>
                    <a:lnTo>
                      <a:pt x="105" y="224"/>
                    </a:lnTo>
                    <a:lnTo>
                      <a:pt x="105" y="224"/>
                    </a:lnTo>
                    <a:lnTo>
                      <a:pt x="132" y="228"/>
                    </a:lnTo>
                    <a:lnTo>
                      <a:pt x="156" y="239"/>
                    </a:lnTo>
                    <a:lnTo>
                      <a:pt x="176" y="254"/>
                    </a:lnTo>
                    <a:lnTo>
                      <a:pt x="176" y="254"/>
                    </a:lnTo>
                    <a:lnTo>
                      <a:pt x="193" y="276"/>
                    </a:lnTo>
                    <a:lnTo>
                      <a:pt x="204" y="299"/>
                    </a:lnTo>
                    <a:lnTo>
                      <a:pt x="207" y="327"/>
                    </a:lnTo>
                    <a:lnTo>
                      <a:pt x="204" y="355"/>
                    </a:lnTo>
                    <a:lnTo>
                      <a:pt x="193" y="380"/>
                    </a:lnTo>
                    <a:lnTo>
                      <a:pt x="176" y="400"/>
                    </a:lnTo>
                    <a:lnTo>
                      <a:pt x="176" y="400"/>
                    </a:lnTo>
                    <a:lnTo>
                      <a:pt x="160" y="415"/>
                    </a:lnTo>
                    <a:lnTo>
                      <a:pt x="138" y="426"/>
                    </a:lnTo>
                    <a:lnTo>
                      <a:pt x="116" y="430"/>
                    </a:lnTo>
                    <a:lnTo>
                      <a:pt x="116" y="474"/>
                    </a:lnTo>
                    <a:lnTo>
                      <a:pt x="114" y="477"/>
                    </a:lnTo>
                    <a:lnTo>
                      <a:pt x="112" y="481"/>
                    </a:lnTo>
                    <a:lnTo>
                      <a:pt x="108" y="485"/>
                    </a:lnTo>
                    <a:lnTo>
                      <a:pt x="103" y="485"/>
                    </a:lnTo>
                    <a:lnTo>
                      <a:pt x="99" y="485"/>
                    </a:lnTo>
                    <a:lnTo>
                      <a:pt x="96" y="481"/>
                    </a:lnTo>
                    <a:lnTo>
                      <a:pt x="94" y="477"/>
                    </a:lnTo>
                    <a:lnTo>
                      <a:pt x="92" y="474"/>
                    </a:lnTo>
                    <a:lnTo>
                      <a:pt x="92" y="430"/>
                    </a:lnTo>
                    <a:lnTo>
                      <a:pt x="70" y="426"/>
                    </a:lnTo>
                    <a:lnTo>
                      <a:pt x="48" y="415"/>
                    </a:lnTo>
                    <a:lnTo>
                      <a:pt x="31" y="400"/>
                    </a:lnTo>
                    <a:lnTo>
                      <a:pt x="31" y="400"/>
                    </a:lnTo>
                    <a:lnTo>
                      <a:pt x="31" y="400"/>
                    </a:lnTo>
                    <a:lnTo>
                      <a:pt x="15" y="380"/>
                    </a:lnTo>
                    <a:lnTo>
                      <a:pt x="4" y="355"/>
                    </a:lnTo>
                    <a:lnTo>
                      <a:pt x="0" y="327"/>
                    </a:lnTo>
                    <a:lnTo>
                      <a:pt x="2" y="323"/>
                    </a:lnTo>
                    <a:lnTo>
                      <a:pt x="4" y="320"/>
                    </a:lnTo>
                    <a:lnTo>
                      <a:pt x="8" y="318"/>
                    </a:lnTo>
                    <a:lnTo>
                      <a:pt x="11" y="316"/>
                    </a:lnTo>
                    <a:lnTo>
                      <a:pt x="17" y="318"/>
                    </a:lnTo>
                    <a:lnTo>
                      <a:pt x="20" y="320"/>
                    </a:lnTo>
                    <a:lnTo>
                      <a:pt x="22" y="323"/>
                    </a:lnTo>
                    <a:lnTo>
                      <a:pt x="24" y="327"/>
                    </a:lnTo>
                    <a:lnTo>
                      <a:pt x="26" y="349"/>
                    </a:lnTo>
                    <a:lnTo>
                      <a:pt x="35" y="367"/>
                    </a:lnTo>
                    <a:lnTo>
                      <a:pt x="46" y="384"/>
                    </a:lnTo>
                    <a:lnTo>
                      <a:pt x="46" y="384"/>
                    </a:lnTo>
                    <a:lnTo>
                      <a:pt x="63" y="397"/>
                    </a:lnTo>
                    <a:lnTo>
                      <a:pt x="83" y="406"/>
                    </a:lnTo>
                    <a:lnTo>
                      <a:pt x="103" y="408"/>
                    </a:lnTo>
                    <a:lnTo>
                      <a:pt x="125" y="406"/>
                    </a:lnTo>
                    <a:lnTo>
                      <a:pt x="145" y="397"/>
                    </a:lnTo>
                    <a:lnTo>
                      <a:pt x="162" y="384"/>
                    </a:lnTo>
                    <a:lnTo>
                      <a:pt x="162" y="384"/>
                    </a:lnTo>
                    <a:lnTo>
                      <a:pt x="173" y="367"/>
                    </a:lnTo>
                    <a:lnTo>
                      <a:pt x="182" y="349"/>
                    </a:lnTo>
                    <a:lnTo>
                      <a:pt x="184" y="327"/>
                    </a:lnTo>
                    <a:lnTo>
                      <a:pt x="182" y="307"/>
                    </a:lnTo>
                    <a:lnTo>
                      <a:pt x="173" y="287"/>
                    </a:lnTo>
                    <a:lnTo>
                      <a:pt x="162" y="270"/>
                    </a:lnTo>
                    <a:lnTo>
                      <a:pt x="160" y="270"/>
                    </a:lnTo>
                    <a:lnTo>
                      <a:pt x="143" y="257"/>
                    </a:lnTo>
                    <a:lnTo>
                      <a:pt x="125" y="250"/>
                    </a:lnTo>
                    <a:lnTo>
                      <a:pt x="103" y="248"/>
                    </a:lnTo>
                    <a:lnTo>
                      <a:pt x="103" y="246"/>
                    </a:lnTo>
                    <a:lnTo>
                      <a:pt x="79" y="243"/>
                    </a:lnTo>
                    <a:lnTo>
                      <a:pt x="59" y="235"/>
                    </a:lnTo>
                    <a:lnTo>
                      <a:pt x="41" y="221"/>
                    </a:lnTo>
                    <a:lnTo>
                      <a:pt x="41" y="221"/>
                    </a:lnTo>
                    <a:lnTo>
                      <a:pt x="26" y="202"/>
                    </a:lnTo>
                    <a:lnTo>
                      <a:pt x="17" y="180"/>
                    </a:lnTo>
                    <a:lnTo>
                      <a:pt x="13" y="155"/>
                    </a:lnTo>
                    <a:lnTo>
                      <a:pt x="17" y="131"/>
                    </a:lnTo>
                    <a:lnTo>
                      <a:pt x="26" y="109"/>
                    </a:lnTo>
                    <a:lnTo>
                      <a:pt x="41" y="90"/>
                    </a:lnTo>
                    <a:lnTo>
                      <a:pt x="41" y="90"/>
                    </a:lnTo>
                    <a:lnTo>
                      <a:pt x="64" y="72"/>
                    </a:lnTo>
                    <a:lnTo>
                      <a:pt x="94" y="65"/>
                    </a:lnTo>
                    <a:lnTo>
                      <a:pt x="94" y="13"/>
                    </a:lnTo>
                    <a:lnTo>
                      <a:pt x="94" y="8"/>
                    </a:lnTo>
                    <a:lnTo>
                      <a:pt x="97" y="4"/>
                    </a:lnTo>
                    <a:lnTo>
                      <a:pt x="101" y="2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6" name="Freeform 19"/>
              <p:cNvSpPr>
                <a:spLocks noEditPoints="1"/>
              </p:cNvSpPr>
              <p:nvPr/>
            </p:nvSpPr>
            <p:spPr bwMode="auto">
              <a:xfrm>
                <a:off x="1308101" y="3932238"/>
                <a:ext cx="1166813" cy="1168400"/>
              </a:xfrm>
              <a:custGeom>
                <a:avLst/>
                <a:gdLst>
                  <a:gd name="T0" fmla="*/ 367 w 735"/>
                  <a:gd name="T1" fmla="*/ 22 h 736"/>
                  <a:gd name="T2" fmla="*/ 259 w 735"/>
                  <a:gd name="T3" fmla="*/ 41 h 736"/>
                  <a:gd name="T4" fmla="*/ 163 w 735"/>
                  <a:gd name="T5" fmla="*/ 90 h 736"/>
                  <a:gd name="T6" fmla="*/ 90 w 735"/>
                  <a:gd name="T7" fmla="*/ 164 h 736"/>
                  <a:gd name="T8" fmla="*/ 40 w 735"/>
                  <a:gd name="T9" fmla="*/ 259 h 736"/>
                  <a:gd name="T10" fmla="*/ 22 w 735"/>
                  <a:gd name="T11" fmla="*/ 367 h 736"/>
                  <a:gd name="T12" fmla="*/ 40 w 735"/>
                  <a:gd name="T13" fmla="*/ 477 h 736"/>
                  <a:gd name="T14" fmla="*/ 90 w 735"/>
                  <a:gd name="T15" fmla="*/ 571 h 736"/>
                  <a:gd name="T16" fmla="*/ 163 w 735"/>
                  <a:gd name="T17" fmla="*/ 646 h 736"/>
                  <a:gd name="T18" fmla="*/ 259 w 735"/>
                  <a:gd name="T19" fmla="*/ 696 h 736"/>
                  <a:gd name="T20" fmla="*/ 367 w 735"/>
                  <a:gd name="T21" fmla="*/ 714 h 736"/>
                  <a:gd name="T22" fmla="*/ 477 w 735"/>
                  <a:gd name="T23" fmla="*/ 696 h 736"/>
                  <a:gd name="T24" fmla="*/ 570 w 735"/>
                  <a:gd name="T25" fmla="*/ 646 h 736"/>
                  <a:gd name="T26" fmla="*/ 645 w 735"/>
                  <a:gd name="T27" fmla="*/ 571 h 736"/>
                  <a:gd name="T28" fmla="*/ 695 w 735"/>
                  <a:gd name="T29" fmla="*/ 477 h 736"/>
                  <a:gd name="T30" fmla="*/ 711 w 735"/>
                  <a:gd name="T31" fmla="*/ 367 h 736"/>
                  <a:gd name="T32" fmla="*/ 695 w 735"/>
                  <a:gd name="T33" fmla="*/ 259 h 736"/>
                  <a:gd name="T34" fmla="*/ 645 w 735"/>
                  <a:gd name="T35" fmla="*/ 164 h 736"/>
                  <a:gd name="T36" fmla="*/ 570 w 735"/>
                  <a:gd name="T37" fmla="*/ 90 h 736"/>
                  <a:gd name="T38" fmla="*/ 477 w 735"/>
                  <a:gd name="T39" fmla="*/ 41 h 736"/>
                  <a:gd name="T40" fmla="*/ 367 w 735"/>
                  <a:gd name="T41" fmla="*/ 22 h 736"/>
                  <a:gd name="T42" fmla="*/ 427 w 735"/>
                  <a:gd name="T43" fmla="*/ 6 h 736"/>
                  <a:gd name="T44" fmla="*/ 537 w 735"/>
                  <a:gd name="T45" fmla="*/ 41 h 736"/>
                  <a:gd name="T46" fmla="*/ 627 w 735"/>
                  <a:gd name="T47" fmla="*/ 109 h 736"/>
                  <a:gd name="T48" fmla="*/ 693 w 735"/>
                  <a:gd name="T49" fmla="*/ 198 h 736"/>
                  <a:gd name="T50" fmla="*/ 730 w 735"/>
                  <a:gd name="T51" fmla="*/ 309 h 736"/>
                  <a:gd name="T52" fmla="*/ 730 w 735"/>
                  <a:gd name="T53" fmla="*/ 428 h 736"/>
                  <a:gd name="T54" fmla="*/ 693 w 735"/>
                  <a:gd name="T55" fmla="*/ 538 h 736"/>
                  <a:gd name="T56" fmla="*/ 627 w 735"/>
                  <a:gd name="T57" fmla="*/ 628 h 736"/>
                  <a:gd name="T58" fmla="*/ 537 w 735"/>
                  <a:gd name="T59" fmla="*/ 696 h 736"/>
                  <a:gd name="T60" fmla="*/ 427 w 735"/>
                  <a:gd name="T61" fmla="*/ 730 h 736"/>
                  <a:gd name="T62" fmla="*/ 308 w 735"/>
                  <a:gd name="T63" fmla="*/ 730 h 736"/>
                  <a:gd name="T64" fmla="*/ 198 w 735"/>
                  <a:gd name="T65" fmla="*/ 696 h 736"/>
                  <a:gd name="T66" fmla="*/ 108 w 735"/>
                  <a:gd name="T67" fmla="*/ 628 h 736"/>
                  <a:gd name="T68" fmla="*/ 40 w 735"/>
                  <a:gd name="T69" fmla="*/ 538 h 736"/>
                  <a:gd name="T70" fmla="*/ 4 w 735"/>
                  <a:gd name="T71" fmla="*/ 428 h 736"/>
                  <a:gd name="T72" fmla="*/ 4 w 735"/>
                  <a:gd name="T73" fmla="*/ 309 h 736"/>
                  <a:gd name="T74" fmla="*/ 40 w 735"/>
                  <a:gd name="T75" fmla="*/ 198 h 736"/>
                  <a:gd name="T76" fmla="*/ 108 w 735"/>
                  <a:gd name="T77" fmla="*/ 109 h 736"/>
                  <a:gd name="T78" fmla="*/ 198 w 735"/>
                  <a:gd name="T79" fmla="*/ 41 h 736"/>
                  <a:gd name="T80" fmla="*/ 308 w 735"/>
                  <a:gd name="T81" fmla="*/ 6 h 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35" h="736">
                    <a:moveTo>
                      <a:pt x="367" y="22"/>
                    </a:moveTo>
                    <a:lnTo>
                      <a:pt x="367" y="22"/>
                    </a:lnTo>
                    <a:lnTo>
                      <a:pt x="312" y="28"/>
                    </a:lnTo>
                    <a:lnTo>
                      <a:pt x="259" y="41"/>
                    </a:lnTo>
                    <a:lnTo>
                      <a:pt x="209" y="61"/>
                    </a:lnTo>
                    <a:lnTo>
                      <a:pt x="163" y="90"/>
                    </a:lnTo>
                    <a:lnTo>
                      <a:pt x="123" y="123"/>
                    </a:lnTo>
                    <a:lnTo>
                      <a:pt x="90" y="164"/>
                    </a:lnTo>
                    <a:lnTo>
                      <a:pt x="61" y="210"/>
                    </a:lnTo>
                    <a:lnTo>
                      <a:pt x="40" y="259"/>
                    </a:lnTo>
                    <a:lnTo>
                      <a:pt x="28" y="312"/>
                    </a:lnTo>
                    <a:lnTo>
                      <a:pt x="22" y="367"/>
                    </a:lnTo>
                    <a:lnTo>
                      <a:pt x="28" y="424"/>
                    </a:lnTo>
                    <a:lnTo>
                      <a:pt x="40" y="477"/>
                    </a:lnTo>
                    <a:lnTo>
                      <a:pt x="61" y="527"/>
                    </a:lnTo>
                    <a:lnTo>
                      <a:pt x="90" y="571"/>
                    </a:lnTo>
                    <a:lnTo>
                      <a:pt x="123" y="611"/>
                    </a:lnTo>
                    <a:lnTo>
                      <a:pt x="163" y="646"/>
                    </a:lnTo>
                    <a:lnTo>
                      <a:pt x="209" y="675"/>
                    </a:lnTo>
                    <a:lnTo>
                      <a:pt x="259" y="696"/>
                    </a:lnTo>
                    <a:lnTo>
                      <a:pt x="312" y="708"/>
                    </a:lnTo>
                    <a:lnTo>
                      <a:pt x="367" y="714"/>
                    </a:lnTo>
                    <a:lnTo>
                      <a:pt x="424" y="708"/>
                    </a:lnTo>
                    <a:lnTo>
                      <a:pt x="477" y="696"/>
                    </a:lnTo>
                    <a:lnTo>
                      <a:pt x="526" y="675"/>
                    </a:lnTo>
                    <a:lnTo>
                      <a:pt x="570" y="646"/>
                    </a:lnTo>
                    <a:lnTo>
                      <a:pt x="610" y="611"/>
                    </a:lnTo>
                    <a:lnTo>
                      <a:pt x="645" y="571"/>
                    </a:lnTo>
                    <a:lnTo>
                      <a:pt x="673" y="527"/>
                    </a:lnTo>
                    <a:lnTo>
                      <a:pt x="695" y="477"/>
                    </a:lnTo>
                    <a:lnTo>
                      <a:pt x="708" y="424"/>
                    </a:lnTo>
                    <a:lnTo>
                      <a:pt x="711" y="367"/>
                    </a:lnTo>
                    <a:lnTo>
                      <a:pt x="708" y="312"/>
                    </a:lnTo>
                    <a:lnTo>
                      <a:pt x="695" y="259"/>
                    </a:lnTo>
                    <a:lnTo>
                      <a:pt x="673" y="210"/>
                    </a:lnTo>
                    <a:lnTo>
                      <a:pt x="645" y="164"/>
                    </a:lnTo>
                    <a:lnTo>
                      <a:pt x="610" y="123"/>
                    </a:lnTo>
                    <a:lnTo>
                      <a:pt x="570" y="90"/>
                    </a:lnTo>
                    <a:lnTo>
                      <a:pt x="526" y="61"/>
                    </a:lnTo>
                    <a:lnTo>
                      <a:pt x="477" y="41"/>
                    </a:lnTo>
                    <a:lnTo>
                      <a:pt x="424" y="28"/>
                    </a:lnTo>
                    <a:lnTo>
                      <a:pt x="367" y="22"/>
                    </a:lnTo>
                    <a:close/>
                    <a:moveTo>
                      <a:pt x="367" y="0"/>
                    </a:moveTo>
                    <a:lnTo>
                      <a:pt x="427" y="6"/>
                    </a:lnTo>
                    <a:lnTo>
                      <a:pt x="484" y="19"/>
                    </a:lnTo>
                    <a:lnTo>
                      <a:pt x="537" y="41"/>
                    </a:lnTo>
                    <a:lnTo>
                      <a:pt x="585" y="72"/>
                    </a:lnTo>
                    <a:lnTo>
                      <a:pt x="627" y="109"/>
                    </a:lnTo>
                    <a:lnTo>
                      <a:pt x="664" y="151"/>
                    </a:lnTo>
                    <a:lnTo>
                      <a:pt x="693" y="198"/>
                    </a:lnTo>
                    <a:lnTo>
                      <a:pt x="717" y="252"/>
                    </a:lnTo>
                    <a:lnTo>
                      <a:pt x="730" y="309"/>
                    </a:lnTo>
                    <a:lnTo>
                      <a:pt x="735" y="367"/>
                    </a:lnTo>
                    <a:lnTo>
                      <a:pt x="730" y="428"/>
                    </a:lnTo>
                    <a:lnTo>
                      <a:pt x="717" y="485"/>
                    </a:lnTo>
                    <a:lnTo>
                      <a:pt x="693" y="538"/>
                    </a:lnTo>
                    <a:lnTo>
                      <a:pt x="664" y="586"/>
                    </a:lnTo>
                    <a:lnTo>
                      <a:pt x="627" y="628"/>
                    </a:lnTo>
                    <a:lnTo>
                      <a:pt x="585" y="664"/>
                    </a:lnTo>
                    <a:lnTo>
                      <a:pt x="537" y="696"/>
                    </a:lnTo>
                    <a:lnTo>
                      <a:pt x="484" y="718"/>
                    </a:lnTo>
                    <a:lnTo>
                      <a:pt x="427" y="730"/>
                    </a:lnTo>
                    <a:lnTo>
                      <a:pt x="367" y="736"/>
                    </a:lnTo>
                    <a:lnTo>
                      <a:pt x="308" y="730"/>
                    </a:lnTo>
                    <a:lnTo>
                      <a:pt x="251" y="718"/>
                    </a:lnTo>
                    <a:lnTo>
                      <a:pt x="198" y="696"/>
                    </a:lnTo>
                    <a:lnTo>
                      <a:pt x="150" y="664"/>
                    </a:lnTo>
                    <a:lnTo>
                      <a:pt x="108" y="628"/>
                    </a:lnTo>
                    <a:lnTo>
                      <a:pt x="70" y="586"/>
                    </a:lnTo>
                    <a:lnTo>
                      <a:pt x="40" y="538"/>
                    </a:lnTo>
                    <a:lnTo>
                      <a:pt x="18" y="485"/>
                    </a:lnTo>
                    <a:lnTo>
                      <a:pt x="4" y="428"/>
                    </a:lnTo>
                    <a:lnTo>
                      <a:pt x="0" y="367"/>
                    </a:lnTo>
                    <a:lnTo>
                      <a:pt x="4" y="309"/>
                    </a:lnTo>
                    <a:lnTo>
                      <a:pt x="18" y="252"/>
                    </a:lnTo>
                    <a:lnTo>
                      <a:pt x="40" y="198"/>
                    </a:lnTo>
                    <a:lnTo>
                      <a:pt x="70" y="151"/>
                    </a:lnTo>
                    <a:lnTo>
                      <a:pt x="108" y="109"/>
                    </a:lnTo>
                    <a:lnTo>
                      <a:pt x="150" y="72"/>
                    </a:lnTo>
                    <a:lnTo>
                      <a:pt x="198" y="41"/>
                    </a:lnTo>
                    <a:lnTo>
                      <a:pt x="251" y="19"/>
                    </a:lnTo>
                    <a:lnTo>
                      <a:pt x="308" y="6"/>
                    </a:lnTo>
                    <a:lnTo>
                      <a:pt x="36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3938221" y="2148145"/>
              <a:ext cx="634253" cy="635116"/>
              <a:chOff x="7464426" y="3932238"/>
              <a:chExt cx="1166813" cy="1168400"/>
            </a:xfrm>
            <a:solidFill>
              <a:schemeClr val="bg1"/>
            </a:solidFill>
          </p:grpSpPr>
          <p:sp>
            <p:nvSpPr>
              <p:cNvPr id="158" name="Freeform 24"/>
              <p:cNvSpPr>
                <a:spLocks noEditPoints="1"/>
              </p:cNvSpPr>
              <p:nvPr/>
            </p:nvSpPr>
            <p:spPr bwMode="auto">
              <a:xfrm>
                <a:off x="7558088" y="4025901"/>
                <a:ext cx="601663" cy="603250"/>
              </a:xfrm>
              <a:custGeom>
                <a:avLst/>
                <a:gdLst>
                  <a:gd name="T0" fmla="*/ 156 w 379"/>
                  <a:gd name="T1" fmla="*/ 28 h 380"/>
                  <a:gd name="T2" fmla="*/ 97 w 379"/>
                  <a:gd name="T3" fmla="*/ 51 h 380"/>
                  <a:gd name="T4" fmla="*/ 51 w 379"/>
                  <a:gd name="T5" fmla="*/ 97 h 380"/>
                  <a:gd name="T6" fmla="*/ 27 w 379"/>
                  <a:gd name="T7" fmla="*/ 156 h 380"/>
                  <a:gd name="T8" fmla="*/ 27 w 379"/>
                  <a:gd name="T9" fmla="*/ 224 h 380"/>
                  <a:gd name="T10" fmla="*/ 51 w 379"/>
                  <a:gd name="T11" fmla="*/ 283 h 380"/>
                  <a:gd name="T12" fmla="*/ 97 w 379"/>
                  <a:gd name="T13" fmla="*/ 328 h 380"/>
                  <a:gd name="T14" fmla="*/ 156 w 379"/>
                  <a:gd name="T15" fmla="*/ 354 h 380"/>
                  <a:gd name="T16" fmla="*/ 223 w 379"/>
                  <a:gd name="T17" fmla="*/ 354 h 380"/>
                  <a:gd name="T18" fmla="*/ 282 w 379"/>
                  <a:gd name="T19" fmla="*/ 328 h 380"/>
                  <a:gd name="T20" fmla="*/ 308 w 379"/>
                  <a:gd name="T21" fmla="*/ 308 h 380"/>
                  <a:gd name="T22" fmla="*/ 343 w 379"/>
                  <a:gd name="T23" fmla="*/ 255 h 380"/>
                  <a:gd name="T24" fmla="*/ 355 w 379"/>
                  <a:gd name="T25" fmla="*/ 191 h 380"/>
                  <a:gd name="T26" fmla="*/ 343 w 379"/>
                  <a:gd name="T27" fmla="*/ 125 h 380"/>
                  <a:gd name="T28" fmla="*/ 308 w 379"/>
                  <a:gd name="T29" fmla="*/ 72 h 380"/>
                  <a:gd name="T30" fmla="*/ 255 w 379"/>
                  <a:gd name="T31" fmla="*/ 37 h 380"/>
                  <a:gd name="T32" fmla="*/ 190 w 379"/>
                  <a:gd name="T33" fmla="*/ 24 h 380"/>
                  <a:gd name="T34" fmla="*/ 227 w 379"/>
                  <a:gd name="T35" fmla="*/ 4 h 380"/>
                  <a:gd name="T36" fmla="*/ 295 w 379"/>
                  <a:gd name="T37" fmla="*/ 33 h 380"/>
                  <a:gd name="T38" fmla="*/ 346 w 379"/>
                  <a:gd name="T39" fmla="*/ 84 h 380"/>
                  <a:gd name="T40" fmla="*/ 376 w 379"/>
                  <a:gd name="T41" fmla="*/ 152 h 380"/>
                  <a:gd name="T42" fmla="*/ 376 w 379"/>
                  <a:gd name="T43" fmla="*/ 228 h 380"/>
                  <a:gd name="T44" fmla="*/ 346 w 379"/>
                  <a:gd name="T45" fmla="*/ 295 h 380"/>
                  <a:gd name="T46" fmla="*/ 324 w 379"/>
                  <a:gd name="T47" fmla="*/ 325 h 380"/>
                  <a:gd name="T48" fmla="*/ 264 w 379"/>
                  <a:gd name="T49" fmla="*/ 365 h 380"/>
                  <a:gd name="T50" fmla="*/ 190 w 379"/>
                  <a:gd name="T51" fmla="*/ 380 h 380"/>
                  <a:gd name="T52" fmla="*/ 115 w 379"/>
                  <a:gd name="T53" fmla="*/ 365 h 380"/>
                  <a:gd name="T54" fmla="*/ 55 w 379"/>
                  <a:gd name="T55" fmla="*/ 325 h 380"/>
                  <a:gd name="T56" fmla="*/ 15 w 379"/>
                  <a:gd name="T57" fmla="*/ 264 h 380"/>
                  <a:gd name="T58" fmla="*/ 0 w 379"/>
                  <a:gd name="T59" fmla="*/ 191 h 380"/>
                  <a:gd name="T60" fmla="*/ 15 w 379"/>
                  <a:gd name="T61" fmla="*/ 116 h 380"/>
                  <a:gd name="T62" fmla="*/ 55 w 379"/>
                  <a:gd name="T63" fmla="*/ 57 h 380"/>
                  <a:gd name="T64" fmla="*/ 115 w 379"/>
                  <a:gd name="T65" fmla="*/ 15 h 380"/>
                  <a:gd name="T66" fmla="*/ 190 w 379"/>
                  <a:gd name="T67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9" h="380">
                    <a:moveTo>
                      <a:pt x="190" y="24"/>
                    </a:moveTo>
                    <a:lnTo>
                      <a:pt x="156" y="28"/>
                    </a:lnTo>
                    <a:lnTo>
                      <a:pt x="124" y="37"/>
                    </a:lnTo>
                    <a:lnTo>
                      <a:pt x="97" y="51"/>
                    </a:lnTo>
                    <a:lnTo>
                      <a:pt x="71" y="72"/>
                    </a:lnTo>
                    <a:lnTo>
                      <a:pt x="51" y="97"/>
                    </a:lnTo>
                    <a:lnTo>
                      <a:pt x="37" y="125"/>
                    </a:lnTo>
                    <a:lnTo>
                      <a:pt x="27" y="156"/>
                    </a:lnTo>
                    <a:lnTo>
                      <a:pt x="24" y="191"/>
                    </a:lnTo>
                    <a:lnTo>
                      <a:pt x="27" y="224"/>
                    </a:lnTo>
                    <a:lnTo>
                      <a:pt x="37" y="255"/>
                    </a:lnTo>
                    <a:lnTo>
                      <a:pt x="51" y="283"/>
                    </a:lnTo>
                    <a:lnTo>
                      <a:pt x="71" y="308"/>
                    </a:lnTo>
                    <a:lnTo>
                      <a:pt x="97" y="328"/>
                    </a:lnTo>
                    <a:lnTo>
                      <a:pt x="124" y="343"/>
                    </a:lnTo>
                    <a:lnTo>
                      <a:pt x="156" y="354"/>
                    </a:lnTo>
                    <a:lnTo>
                      <a:pt x="190" y="358"/>
                    </a:lnTo>
                    <a:lnTo>
                      <a:pt x="223" y="354"/>
                    </a:lnTo>
                    <a:lnTo>
                      <a:pt x="255" y="343"/>
                    </a:lnTo>
                    <a:lnTo>
                      <a:pt x="282" y="328"/>
                    </a:lnTo>
                    <a:lnTo>
                      <a:pt x="308" y="308"/>
                    </a:lnTo>
                    <a:lnTo>
                      <a:pt x="308" y="308"/>
                    </a:lnTo>
                    <a:lnTo>
                      <a:pt x="328" y="283"/>
                    </a:lnTo>
                    <a:lnTo>
                      <a:pt x="343" y="255"/>
                    </a:lnTo>
                    <a:lnTo>
                      <a:pt x="354" y="224"/>
                    </a:lnTo>
                    <a:lnTo>
                      <a:pt x="355" y="191"/>
                    </a:lnTo>
                    <a:lnTo>
                      <a:pt x="354" y="156"/>
                    </a:lnTo>
                    <a:lnTo>
                      <a:pt x="343" y="125"/>
                    </a:lnTo>
                    <a:lnTo>
                      <a:pt x="328" y="97"/>
                    </a:lnTo>
                    <a:lnTo>
                      <a:pt x="308" y="72"/>
                    </a:lnTo>
                    <a:lnTo>
                      <a:pt x="282" y="51"/>
                    </a:lnTo>
                    <a:lnTo>
                      <a:pt x="255" y="37"/>
                    </a:lnTo>
                    <a:lnTo>
                      <a:pt x="223" y="28"/>
                    </a:lnTo>
                    <a:lnTo>
                      <a:pt x="190" y="24"/>
                    </a:lnTo>
                    <a:close/>
                    <a:moveTo>
                      <a:pt x="190" y="0"/>
                    </a:moveTo>
                    <a:lnTo>
                      <a:pt x="227" y="4"/>
                    </a:lnTo>
                    <a:lnTo>
                      <a:pt x="264" y="15"/>
                    </a:lnTo>
                    <a:lnTo>
                      <a:pt x="295" y="33"/>
                    </a:lnTo>
                    <a:lnTo>
                      <a:pt x="324" y="57"/>
                    </a:lnTo>
                    <a:lnTo>
                      <a:pt x="346" y="84"/>
                    </a:lnTo>
                    <a:lnTo>
                      <a:pt x="365" y="116"/>
                    </a:lnTo>
                    <a:lnTo>
                      <a:pt x="376" y="152"/>
                    </a:lnTo>
                    <a:lnTo>
                      <a:pt x="379" y="191"/>
                    </a:lnTo>
                    <a:lnTo>
                      <a:pt x="376" y="228"/>
                    </a:lnTo>
                    <a:lnTo>
                      <a:pt x="365" y="264"/>
                    </a:lnTo>
                    <a:lnTo>
                      <a:pt x="346" y="295"/>
                    </a:lnTo>
                    <a:lnTo>
                      <a:pt x="324" y="323"/>
                    </a:lnTo>
                    <a:lnTo>
                      <a:pt x="324" y="325"/>
                    </a:lnTo>
                    <a:lnTo>
                      <a:pt x="295" y="347"/>
                    </a:lnTo>
                    <a:lnTo>
                      <a:pt x="264" y="365"/>
                    </a:lnTo>
                    <a:lnTo>
                      <a:pt x="227" y="376"/>
                    </a:lnTo>
                    <a:lnTo>
                      <a:pt x="190" y="380"/>
                    </a:lnTo>
                    <a:lnTo>
                      <a:pt x="152" y="376"/>
                    </a:lnTo>
                    <a:lnTo>
                      <a:pt x="115" y="365"/>
                    </a:lnTo>
                    <a:lnTo>
                      <a:pt x="84" y="347"/>
                    </a:lnTo>
                    <a:lnTo>
                      <a:pt x="55" y="325"/>
                    </a:lnTo>
                    <a:lnTo>
                      <a:pt x="33" y="295"/>
                    </a:lnTo>
                    <a:lnTo>
                      <a:pt x="15" y="264"/>
                    </a:lnTo>
                    <a:lnTo>
                      <a:pt x="4" y="229"/>
                    </a:lnTo>
                    <a:lnTo>
                      <a:pt x="0" y="191"/>
                    </a:lnTo>
                    <a:lnTo>
                      <a:pt x="4" y="152"/>
                    </a:lnTo>
                    <a:lnTo>
                      <a:pt x="15" y="116"/>
                    </a:lnTo>
                    <a:lnTo>
                      <a:pt x="33" y="84"/>
                    </a:lnTo>
                    <a:lnTo>
                      <a:pt x="55" y="57"/>
                    </a:lnTo>
                    <a:lnTo>
                      <a:pt x="84" y="33"/>
                    </a:lnTo>
                    <a:lnTo>
                      <a:pt x="115" y="15"/>
                    </a:lnTo>
                    <a:lnTo>
                      <a:pt x="152" y="4"/>
                    </a:lnTo>
                    <a:lnTo>
                      <a:pt x="1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9" name="Freeform 25"/>
              <p:cNvSpPr>
                <a:spLocks/>
              </p:cNvSpPr>
              <p:nvPr/>
            </p:nvSpPr>
            <p:spPr bwMode="auto">
              <a:xfrm>
                <a:off x="7651751" y="4122738"/>
                <a:ext cx="225425" cy="223838"/>
              </a:xfrm>
              <a:custGeom>
                <a:avLst/>
                <a:gdLst>
                  <a:gd name="T0" fmla="*/ 131 w 142"/>
                  <a:gd name="T1" fmla="*/ 0 h 141"/>
                  <a:gd name="T2" fmla="*/ 135 w 142"/>
                  <a:gd name="T3" fmla="*/ 0 h 141"/>
                  <a:gd name="T4" fmla="*/ 139 w 142"/>
                  <a:gd name="T5" fmla="*/ 1 h 141"/>
                  <a:gd name="T6" fmla="*/ 141 w 142"/>
                  <a:gd name="T7" fmla="*/ 5 h 141"/>
                  <a:gd name="T8" fmla="*/ 142 w 142"/>
                  <a:gd name="T9" fmla="*/ 11 h 141"/>
                  <a:gd name="T10" fmla="*/ 141 w 142"/>
                  <a:gd name="T11" fmla="*/ 14 h 141"/>
                  <a:gd name="T12" fmla="*/ 139 w 142"/>
                  <a:gd name="T13" fmla="*/ 18 h 141"/>
                  <a:gd name="T14" fmla="*/ 135 w 142"/>
                  <a:gd name="T15" fmla="*/ 22 h 141"/>
                  <a:gd name="T16" fmla="*/ 131 w 142"/>
                  <a:gd name="T17" fmla="*/ 22 h 141"/>
                  <a:gd name="T18" fmla="*/ 120 w 142"/>
                  <a:gd name="T19" fmla="*/ 22 h 141"/>
                  <a:gd name="T20" fmla="*/ 109 w 142"/>
                  <a:gd name="T21" fmla="*/ 23 h 141"/>
                  <a:gd name="T22" fmla="*/ 98 w 142"/>
                  <a:gd name="T23" fmla="*/ 27 h 141"/>
                  <a:gd name="T24" fmla="*/ 89 w 142"/>
                  <a:gd name="T25" fmla="*/ 31 h 141"/>
                  <a:gd name="T26" fmla="*/ 80 w 142"/>
                  <a:gd name="T27" fmla="*/ 34 h 141"/>
                  <a:gd name="T28" fmla="*/ 71 w 142"/>
                  <a:gd name="T29" fmla="*/ 40 h 141"/>
                  <a:gd name="T30" fmla="*/ 71 w 142"/>
                  <a:gd name="T31" fmla="*/ 40 h 141"/>
                  <a:gd name="T32" fmla="*/ 62 w 142"/>
                  <a:gd name="T33" fmla="*/ 47 h 141"/>
                  <a:gd name="T34" fmla="*/ 54 w 142"/>
                  <a:gd name="T35" fmla="*/ 53 h 141"/>
                  <a:gd name="T36" fmla="*/ 42 w 142"/>
                  <a:gd name="T37" fmla="*/ 69 h 141"/>
                  <a:gd name="T38" fmla="*/ 32 w 142"/>
                  <a:gd name="T39" fmla="*/ 88 h 141"/>
                  <a:gd name="T40" fmla="*/ 29 w 142"/>
                  <a:gd name="T41" fmla="*/ 97 h 141"/>
                  <a:gd name="T42" fmla="*/ 25 w 142"/>
                  <a:gd name="T43" fmla="*/ 108 h 141"/>
                  <a:gd name="T44" fmla="*/ 23 w 142"/>
                  <a:gd name="T45" fmla="*/ 119 h 141"/>
                  <a:gd name="T46" fmla="*/ 23 w 142"/>
                  <a:gd name="T47" fmla="*/ 130 h 141"/>
                  <a:gd name="T48" fmla="*/ 22 w 142"/>
                  <a:gd name="T49" fmla="*/ 134 h 141"/>
                  <a:gd name="T50" fmla="*/ 20 w 142"/>
                  <a:gd name="T51" fmla="*/ 137 h 141"/>
                  <a:gd name="T52" fmla="*/ 16 w 142"/>
                  <a:gd name="T53" fmla="*/ 139 h 141"/>
                  <a:gd name="T54" fmla="*/ 12 w 142"/>
                  <a:gd name="T55" fmla="*/ 141 h 141"/>
                  <a:gd name="T56" fmla="*/ 7 w 142"/>
                  <a:gd name="T57" fmla="*/ 139 h 141"/>
                  <a:gd name="T58" fmla="*/ 3 w 142"/>
                  <a:gd name="T59" fmla="*/ 137 h 141"/>
                  <a:gd name="T60" fmla="*/ 1 w 142"/>
                  <a:gd name="T61" fmla="*/ 134 h 141"/>
                  <a:gd name="T62" fmla="*/ 0 w 142"/>
                  <a:gd name="T63" fmla="*/ 130 h 141"/>
                  <a:gd name="T64" fmla="*/ 1 w 142"/>
                  <a:gd name="T65" fmla="*/ 117 h 141"/>
                  <a:gd name="T66" fmla="*/ 3 w 142"/>
                  <a:gd name="T67" fmla="*/ 104 h 141"/>
                  <a:gd name="T68" fmla="*/ 7 w 142"/>
                  <a:gd name="T69" fmla="*/ 91 h 141"/>
                  <a:gd name="T70" fmla="*/ 11 w 142"/>
                  <a:gd name="T71" fmla="*/ 78 h 141"/>
                  <a:gd name="T72" fmla="*/ 23 w 142"/>
                  <a:gd name="T73" fmla="*/ 56 h 141"/>
                  <a:gd name="T74" fmla="*/ 38 w 142"/>
                  <a:gd name="T75" fmla="*/ 36 h 141"/>
                  <a:gd name="T76" fmla="*/ 47 w 142"/>
                  <a:gd name="T77" fmla="*/ 29 h 141"/>
                  <a:gd name="T78" fmla="*/ 56 w 142"/>
                  <a:gd name="T79" fmla="*/ 22 h 141"/>
                  <a:gd name="T80" fmla="*/ 58 w 142"/>
                  <a:gd name="T81" fmla="*/ 22 h 141"/>
                  <a:gd name="T82" fmla="*/ 69 w 142"/>
                  <a:gd name="T83" fmla="*/ 14 h 141"/>
                  <a:gd name="T84" fmla="*/ 80 w 142"/>
                  <a:gd name="T85" fmla="*/ 9 h 141"/>
                  <a:gd name="T86" fmla="*/ 93 w 142"/>
                  <a:gd name="T87" fmla="*/ 5 h 141"/>
                  <a:gd name="T88" fmla="*/ 104 w 142"/>
                  <a:gd name="T89" fmla="*/ 1 h 141"/>
                  <a:gd name="T90" fmla="*/ 117 w 142"/>
                  <a:gd name="T91" fmla="*/ 0 h 141"/>
                  <a:gd name="T92" fmla="*/ 131 w 142"/>
                  <a:gd name="T9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2" h="141">
                    <a:moveTo>
                      <a:pt x="131" y="0"/>
                    </a:moveTo>
                    <a:lnTo>
                      <a:pt x="135" y="0"/>
                    </a:lnTo>
                    <a:lnTo>
                      <a:pt x="139" y="1"/>
                    </a:lnTo>
                    <a:lnTo>
                      <a:pt x="141" y="5"/>
                    </a:lnTo>
                    <a:lnTo>
                      <a:pt x="142" y="11"/>
                    </a:lnTo>
                    <a:lnTo>
                      <a:pt x="141" y="14"/>
                    </a:lnTo>
                    <a:lnTo>
                      <a:pt x="139" y="18"/>
                    </a:lnTo>
                    <a:lnTo>
                      <a:pt x="135" y="22"/>
                    </a:lnTo>
                    <a:lnTo>
                      <a:pt x="131" y="22"/>
                    </a:lnTo>
                    <a:lnTo>
                      <a:pt x="120" y="22"/>
                    </a:lnTo>
                    <a:lnTo>
                      <a:pt x="109" y="23"/>
                    </a:lnTo>
                    <a:lnTo>
                      <a:pt x="98" y="27"/>
                    </a:lnTo>
                    <a:lnTo>
                      <a:pt x="89" y="31"/>
                    </a:lnTo>
                    <a:lnTo>
                      <a:pt x="80" y="34"/>
                    </a:lnTo>
                    <a:lnTo>
                      <a:pt x="71" y="40"/>
                    </a:lnTo>
                    <a:lnTo>
                      <a:pt x="71" y="40"/>
                    </a:lnTo>
                    <a:lnTo>
                      <a:pt x="62" y="47"/>
                    </a:lnTo>
                    <a:lnTo>
                      <a:pt x="54" y="53"/>
                    </a:lnTo>
                    <a:lnTo>
                      <a:pt x="42" y="69"/>
                    </a:lnTo>
                    <a:lnTo>
                      <a:pt x="32" y="88"/>
                    </a:lnTo>
                    <a:lnTo>
                      <a:pt x="29" y="97"/>
                    </a:lnTo>
                    <a:lnTo>
                      <a:pt x="25" y="108"/>
                    </a:lnTo>
                    <a:lnTo>
                      <a:pt x="23" y="119"/>
                    </a:lnTo>
                    <a:lnTo>
                      <a:pt x="23" y="130"/>
                    </a:lnTo>
                    <a:lnTo>
                      <a:pt x="22" y="134"/>
                    </a:lnTo>
                    <a:lnTo>
                      <a:pt x="20" y="137"/>
                    </a:lnTo>
                    <a:lnTo>
                      <a:pt x="16" y="139"/>
                    </a:lnTo>
                    <a:lnTo>
                      <a:pt x="12" y="141"/>
                    </a:lnTo>
                    <a:lnTo>
                      <a:pt x="7" y="139"/>
                    </a:lnTo>
                    <a:lnTo>
                      <a:pt x="3" y="137"/>
                    </a:lnTo>
                    <a:lnTo>
                      <a:pt x="1" y="134"/>
                    </a:lnTo>
                    <a:lnTo>
                      <a:pt x="0" y="130"/>
                    </a:lnTo>
                    <a:lnTo>
                      <a:pt x="1" y="117"/>
                    </a:lnTo>
                    <a:lnTo>
                      <a:pt x="3" y="104"/>
                    </a:lnTo>
                    <a:lnTo>
                      <a:pt x="7" y="91"/>
                    </a:lnTo>
                    <a:lnTo>
                      <a:pt x="11" y="78"/>
                    </a:lnTo>
                    <a:lnTo>
                      <a:pt x="23" y="56"/>
                    </a:lnTo>
                    <a:lnTo>
                      <a:pt x="38" y="36"/>
                    </a:lnTo>
                    <a:lnTo>
                      <a:pt x="47" y="29"/>
                    </a:lnTo>
                    <a:lnTo>
                      <a:pt x="56" y="22"/>
                    </a:lnTo>
                    <a:lnTo>
                      <a:pt x="58" y="22"/>
                    </a:lnTo>
                    <a:lnTo>
                      <a:pt x="69" y="14"/>
                    </a:lnTo>
                    <a:lnTo>
                      <a:pt x="80" y="9"/>
                    </a:lnTo>
                    <a:lnTo>
                      <a:pt x="93" y="5"/>
                    </a:lnTo>
                    <a:lnTo>
                      <a:pt x="104" y="1"/>
                    </a:lnTo>
                    <a:lnTo>
                      <a:pt x="117" y="0"/>
                    </a:lnTo>
                    <a:lnTo>
                      <a:pt x="1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0" name="Freeform 26"/>
              <p:cNvSpPr>
                <a:spLocks noEditPoints="1"/>
              </p:cNvSpPr>
              <p:nvPr/>
            </p:nvSpPr>
            <p:spPr bwMode="auto">
              <a:xfrm>
                <a:off x="7464426" y="3932238"/>
                <a:ext cx="1166813" cy="1168400"/>
              </a:xfrm>
              <a:custGeom>
                <a:avLst/>
                <a:gdLst>
                  <a:gd name="T0" fmla="*/ 495 w 735"/>
                  <a:gd name="T1" fmla="*/ 490 h 736"/>
                  <a:gd name="T2" fmla="*/ 490 w 735"/>
                  <a:gd name="T3" fmla="*/ 498 h 736"/>
                  <a:gd name="T4" fmla="*/ 488 w 735"/>
                  <a:gd name="T5" fmla="*/ 510 h 736"/>
                  <a:gd name="T6" fmla="*/ 491 w 735"/>
                  <a:gd name="T7" fmla="*/ 520 h 736"/>
                  <a:gd name="T8" fmla="*/ 680 w 735"/>
                  <a:gd name="T9" fmla="*/ 708 h 736"/>
                  <a:gd name="T10" fmla="*/ 693 w 735"/>
                  <a:gd name="T11" fmla="*/ 712 h 736"/>
                  <a:gd name="T12" fmla="*/ 706 w 735"/>
                  <a:gd name="T13" fmla="*/ 708 h 736"/>
                  <a:gd name="T14" fmla="*/ 711 w 735"/>
                  <a:gd name="T15" fmla="*/ 696 h 736"/>
                  <a:gd name="T16" fmla="*/ 706 w 735"/>
                  <a:gd name="T17" fmla="*/ 683 h 736"/>
                  <a:gd name="T18" fmla="*/ 517 w 735"/>
                  <a:gd name="T19" fmla="*/ 492 h 736"/>
                  <a:gd name="T20" fmla="*/ 504 w 735"/>
                  <a:gd name="T21" fmla="*/ 488 h 736"/>
                  <a:gd name="T22" fmla="*/ 325 w 735"/>
                  <a:gd name="T23" fmla="*/ 11 h 736"/>
                  <a:gd name="T24" fmla="*/ 425 w 735"/>
                  <a:gd name="T25" fmla="*/ 74 h 736"/>
                  <a:gd name="T26" fmla="*/ 488 w 735"/>
                  <a:gd name="T27" fmla="*/ 178 h 736"/>
                  <a:gd name="T28" fmla="*/ 493 w 735"/>
                  <a:gd name="T29" fmla="*/ 299 h 736"/>
                  <a:gd name="T30" fmla="*/ 460 w 735"/>
                  <a:gd name="T31" fmla="*/ 380 h 736"/>
                  <a:gd name="T32" fmla="*/ 447 w 735"/>
                  <a:gd name="T33" fmla="*/ 380 h 736"/>
                  <a:gd name="T34" fmla="*/ 442 w 735"/>
                  <a:gd name="T35" fmla="*/ 369 h 736"/>
                  <a:gd name="T36" fmla="*/ 469 w 735"/>
                  <a:gd name="T37" fmla="*/ 294 h 736"/>
                  <a:gd name="T38" fmla="*/ 466 w 735"/>
                  <a:gd name="T39" fmla="*/ 186 h 736"/>
                  <a:gd name="T40" fmla="*/ 409 w 735"/>
                  <a:gd name="T41" fmla="*/ 90 h 736"/>
                  <a:gd name="T42" fmla="*/ 292 w 735"/>
                  <a:gd name="T43" fmla="*/ 28 h 736"/>
                  <a:gd name="T44" fmla="*/ 163 w 735"/>
                  <a:gd name="T45" fmla="*/ 39 h 736"/>
                  <a:gd name="T46" fmla="*/ 88 w 735"/>
                  <a:gd name="T47" fmla="*/ 90 h 736"/>
                  <a:gd name="T48" fmla="*/ 28 w 735"/>
                  <a:gd name="T49" fmla="*/ 206 h 736"/>
                  <a:gd name="T50" fmla="*/ 39 w 735"/>
                  <a:gd name="T51" fmla="*/ 334 h 736"/>
                  <a:gd name="T52" fmla="*/ 125 w 735"/>
                  <a:gd name="T53" fmla="*/ 439 h 736"/>
                  <a:gd name="T54" fmla="*/ 249 w 735"/>
                  <a:gd name="T55" fmla="*/ 476 h 736"/>
                  <a:gd name="T56" fmla="*/ 372 w 735"/>
                  <a:gd name="T57" fmla="*/ 439 h 736"/>
                  <a:gd name="T58" fmla="*/ 416 w 735"/>
                  <a:gd name="T59" fmla="*/ 406 h 736"/>
                  <a:gd name="T60" fmla="*/ 486 w 735"/>
                  <a:gd name="T61" fmla="*/ 470 h 736"/>
                  <a:gd name="T62" fmla="*/ 513 w 735"/>
                  <a:gd name="T63" fmla="*/ 464 h 736"/>
                  <a:gd name="T64" fmla="*/ 534 w 735"/>
                  <a:gd name="T65" fmla="*/ 477 h 736"/>
                  <a:gd name="T66" fmla="*/ 722 w 735"/>
                  <a:gd name="T67" fmla="*/ 666 h 736"/>
                  <a:gd name="T68" fmla="*/ 733 w 735"/>
                  <a:gd name="T69" fmla="*/ 686 h 736"/>
                  <a:gd name="T70" fmla="*/ 731 w 735"/>
                  <a:gd name="T71" fmla="*/ 710 h 736"/>
                  <a:gd name="T72" fmla="*/ 722 w 735"/>
                  <a:gd name="T73" fmla="*/ 723 h 736"/>
                  <a:gd name="T74" fmla="*/ 702 w 735"/>
                  <a:gd name="T75" fmla="*/ 736 h 736"/>
                  <a:gd name="T76" fmla="*/ 678 w 735"/>
                  <a:gd name="T77" fmla="*/ 732 h 736"/>
                  <a:gd name="T78" fmla="*/ 539 w 735"/>
                  <a:gd name="T79" fmla="*/ 598 h 736"/>
                  <a:gd name="T80" fmla="*/ 466 w 735"/>
                  <a:gd name="T81" fmla="*/ 521 h 736"/>
                  <a:gd name="T82" fmla="*/ 466 w 735"/>
                  <a:gd name="T83" fmla="*/ 496 h 736"/>
                  <a:gd name="T84" fmla="*/ 378 w 735"/>
                  <a:gd name="T85" fmla="*/ 461 h 736"/>
                  <a:gd name="T86" fmla="*/ 249 w 735"/>
                  <a:gd name="T87" fmla="*/ 498 h 736"/>
                  <a:gd name="T88" fmla="*/ 138 w 735"/>
                  <a:gd name="T89" fmla="*/ 472 h 736"/>
                  <a:gd name="T90" fmla="*/ 46 w 735"/>
                  <a:gd name="T91" fmla="*/ 395 h 736"/>
                  <a:gd name="T92" fmla="*/ 2 w 735"/>
                  <a:gd name="T93" fmla="*/ 287 h 736"/>
                  <a:gd name="T94" fmla="*/ 11 w 735"/>
                  <a:gd name="T95" fmla="*/ 175 h 736"/>
                  <a:gd name="T96" fmla="*/ 74 w 735"/>
                  <a:gd name="T97" fmla="*/ 74 h 736"/>
                  <a:gd name="T98" fmla="*/ 172 w 735"/>
                  <a:gd name="T99" fmla="*/ 11 h 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35" h="736">
                    <a:moveTo>
                      <a:pt x="504" y="488"/>
                    </a:moveTo>
                    <a:lnTo>
                      <a:pt x="501" y="488"/>
                    </a:lnTo>
                    <a:lnTo>
                      <a:pt x="495" y="490"/>
                    </a:lnTo>
                    <a:lnTo>
                      <a:pt x="491" y="492"/>
                    </a:lnTo>
                    <a:lnTo>
                      <a:pt x="491" y="494"/>
                    </a:lnTo>
                    <a:lnTo>
                      <a:pt x="490" y="498"/>
                    </a:lnTo>
                    <a:lnTo>
                      <a:pt x="488" y="501"/>
                    </a:lnTo>
                    <a:lnTo>
                      <a:pt x="486" y="505"/>
                    </a:lnTo>
                    <a:lnTo>
                      <a:pt x="488" y="510"/>
                    </a:lnTo>
                    <a:lnTo>
                      <a:pt x="490" y="514"/>
                    </a:lnTo>
                    <a:lnTo>
                      <a:pt x="491" y="520"/>
                    </a:lnTo>
                    <a:lnTo>
                      <a:pt x="491" y="520"/>
                    </a:lnTo>
                    <a:lnTo>
                      <a:pt x="556" y="582"/>
                    </a:lnTo>
                    <a:lnTo>
                      <a:pt x="618" y="644"/>
                    </a:lnTo>
                    <a:lnTo>
                      <a:pt x="680" y="708"/>
                    </a:lnTo>
                    <a:lnTo>
                      <a:pt x="684" y="710"/>
                    </a:lnTo>
                    <a:lnTo>
                      <a:pt x="689" y="712"/>
                    </a:lnTo>
                    <a:lnTo>
                      <a:pt x="693" y="712"/>
                    </a:lnTo>
                    <a:lnTo>
                      <a:pt x="698" y="712"/>
                    </a:lnTo>
                    <a:lnTo>
                      <a:pt x="702" y="710"/>
                    </a:lnTo>
                    <a:lnTo>
                      <a:pt x="706" y="708"/>
                    </a:lnTo>
                    <a:lnTo>
                      <a:pt x="709" y="703"/>
                    </a:lnTo>
                    <a:lnTo>
                      <a:pt x="711" y="699"/>
                    </a:lnTo>
                    <a:lnTo>
                      <a:pt x="711" y="696"/>
                    </a:lnTo>
                    <a:lnTo>
                      <a:pt x="711" y="690"/>
                    </a:lnTo>
                    <a:lnTo>
                      <a:pt x="709" y="686"/>
                    </a:lnTo>
                    <a:lnTo>
                      <a:pt x="706" y="683"/>
                    </a:lnTo>
                    <a:lnTo>
                      <a:pt x="644" y="619"/>
                    </a:lnTo>
                    <a:lnTo>
                      <a:pt x="581" y="556"/>
                    </a:lnTo>
                    <a:lnTo>
                      <a:pt x="517" y="492"/>
                    </a:lnTo>
                    <a:lnTo>
                      <a:pt x="513" y="490"/>
                    </a:lnTo>
                    <a:lnTo>
                      <a:pt x="510" y="488"/>
                    </a:lnTo>
                    <a:lnTo>
                      <a:pt x="504" y="488"/>
                    </a:lnTo>
                    <a:close/>
                    <a:moveTo>
                      <a:pt x="249" y="0"/>
                    </a:moveTo>
                    <a:lnTo>
                      <a:pt x="286" y="2"/>
                    </a:lnTo>
                    <a:lnTo>
                      <a:pt x="325" y="11"/>
                    </a:lnTo>
                    <a:lnTo>
                      <a:pt x="359" y="26"/>
                    </a:lnTo>
                    <a:lnTo>
                      <a:pt x="394" y="46"/>
                    </a:lnTo>
                    <a:lnTo>
                      <a:pt x="425" y="74"/>
                    </a:lnTo>
                    <a:lnTo>
                      <a:pt x="451" y="105"/>
                    </a:lnTo>
                    <a:lnTo>
                      <a:pt x="473" y="142"/>
                    </a:lnTo>
                    <a:lnTo>
                      <a:pt x="488" y="178"/>
                    </a:lnTo>
                    <a:lnTo>
                      <a:pt x="495" y="217"/>
                    </a:lnTo>
                    <a:lnTo>
                      <a:pt x="497" y="259"/>
                    </a:lnTo>
                    <a:lnTo>
                      <a:pt x="493" y="299"/>
                    </a:lnTo>
                    <a:lnTo>
                      <a:pt x="480" y="338"/>
                    </a:lnTo>
                    <a:lnTo>
                      <a:pt x="462" y="376"/>
                    </a:lnTo>
                    <a:lnTo>
                      <a:pt x="460" y="380"/>
                    </a:lnTo>
                    <a:lnTo>
                      <a:pt x="457" y="382"/>
                    </a:lnTo>
                    <a:lnTo>
                      <a:pt x="451" y="382"/>
                    </a:lnTo>
                    <a:lnTo>
                      <a:pt x="447" y="380"/>
                    </a:lnTo>
                    <a:lnTo>
                      <a:pt x="444" y="376"/>
                    </a:lnTo>
                    <a:lnTo>
                      <a:pt x="442" y="373"/>
                    </a:lnTo>
                    <a:lnTo>
                      <a:pt x="442" y="369"/>
                    </a:lnTo>
                    <a:lnTo>
                      <a:pt x="444" y="364"/>
                    </a:lnTo>
                    <a:lnTo>
                      <a:pt x="460" y="331"/>
                    </a:lnTo>
                    <a:lnTo>
                      <a:pt x="469" y="294"/>
                    </a:lnTo>
                    <a:lnTo>
                      <a:pt x="475" y="257"/>
                    </a:lnTo>
                    <a:lnTo>
                      <a:pt x="473" y="221"/>
                    </a:lnTo>
                    <a:lnTo>
                      <a:pt x="466" y="186"/>
                    </a:lnTo>
                    <a:lnTo>
                      <a:pt x="453" y="151"/>
                    </a:lnTo>
                    <a:lnTo>
                      <a:pt x="433" y="118"/>
                    </a:lnTo>
                    <a:lnTo>
                      <a:pt x="409" y="90"/>
                    </a:lnTo>
                    <a:lnTo>
                      <a:pt x="372" y="61"/>
                    </a:lnTo>
                    <a:lnTo>
                      <a:pt x="334" y="39"/>
                    </a:lnTo>
                    <a:lnTo>
                      <a:pt x="292" y="28"/>
                    </a:lnTo>
                    <a:lnTo>
                      <a:pt x="249" y="22"/>
                    </a:lnTo>
                    <a:lnTo>
                      <a:pt x="205" y="28"/>
                    </a:lnTo>
                    <a:lnTo>
                      <a:pt x="163" y="39"/>
                    </a:lnTo>
                    <a:lnTo>
                      <a:pt x="125" y="61"/>
                    </a:lnTo>
                    <a:lnTo>
                      <a:pt x="88" y="88"/>
                    </a:lnTo>
                    <a:lnTo>
                      <a:pt x="88" y="90"/>
                    </a:lnTo>
                    <a:lnTo>
                      <a:pt x="61" y="125"/>
                    </a:lnTo>
                    <a:lnTo>
                      <a:pt x="39" y="164"/>
                    </a:lnTo>
                    <a:lnTo>
                      <a:pt x="28" y="206"/>
                    </a:lnTo>
                    <a:lnTo>
                      <a:pt x="22" y="250"/>
                    </a:lnTo>
                    <a:lnTo>
                      <a:pt x="28" y="292"/>
                    </a:lnTo>
                    <a:lnTo>
                      <a:pt x="39" y="334"/>
                    </a:lnTo>
                    <a:lnTo>
                      <a:pt x="61" y="375"/>
                    </a:lnTo>
                    <a:lnTo>
                      <a:pt x="88" y="409"/>
                    </a:lnTo>
                    <a:lnTo>
                      <a:pt x="125" y="439"/>
                    </a:lnTo>
                    <a:lnTo>
                      <a:pt x="163" y="459"/>
                    </a:lnTo>
                    <a:lnTo>
                      <a:pt x="205" y="472"/>
                    </a:lnTo>
                    <a:lnTo>
                      <a:pt x="249" y="476"/>
                    </a:lnTo>
                    <a:lnTo>
                      <a:pt x="292" y="472"/>
                    </a:lnTo>
                    <a:lnTo>
                      <a:pt x="334" y="459"/>
                    </a:lnTo>
                    <a:lnTo>
                      <a:pt x="372" y="439"/>
                    </a:lnTo>
                    <a:lnTo>
                      <a:pt x="409" y="409"/>
                    </a:lnTo>
                    <a:lnTo>
                      <a:pt x="413" y="406"/>
                    </a:lnTo>
                    <a:lnTo>
                      <a:pt x="416" y="406"/>
                    </a:lnTo>
                    <a:lnTo>
                      <a:pt x="420" y="406"/>
                    </a:lnTo>
                    <a:lnTo>
                      <a:pt x="425" y="409"/>
                    </a:lnTo>
                    <a:lnTo>
                      <a:pt x="486" y="470"/>
                    </a:lnTo>
                    <a:lnTo>
                      <a:pt x="495" y="466"/>
                    </a:lnTo>
                    <a:lnTo>
                      <a:pt x="504" y="464"/>
                    </a:lnTo>
                    <a:lnTo>
                      <a:pt x="513" y="464"/>
                    </a:lnTo>
                    <a:lnTo>
                      <a:pt x="521" y="468"/>
                    </a:lnTo>
                    <a:lnTo>
                      <a:pt x="528" y="472"/>
                    </a:lnTo>
                    <a:lnTo>
                      <a:pt x="534" y="477"/>
                    </a:lnTo>
                    <a:lnTo>
                      <a:pt x="598" y="540"/>
                    </a:lnTo>
                    <a:lnTo>
                      <a:pt x="660" y="602"/>
                    </a:lnTo>
                    <a:lnTo>
                      <a:pt x="722" y="666"/>
                    </a:lnTo>
                    <a:lnTo>
                      <a:pt x="728" y="672"/>
                    </a:lnTo>
                    <a:lnTo>
                      <a:pt x="731" y="679"/>
                    </a:lnTo>
                    <a:lnTo>
                      <a:pt x="733" y="686"/>
                    </a:lnTo>
                    <a:lnTo>
                      <a:pt x="735" y="696"/>
                    </a:lnTo>
                    <a:lnTo>
                      <a:pt x="733" y="703"/>
                    </a:lnTo>
                    <a:lnTo>
                      <a:pt x="731" y="710"/>
                    </a:lnTo>
                    <a:lnTo>
                      <a:pt x="728" y="718"/>
                    </a:lnTo>
                    <a:lnTo>
                      <a:pt x="722" y="723"/>
                    </a:lnTo>
                    <a:lnTo>
                      <a:pt x="722" y="723"/>
                    </a:lnTo>
                    <a:lnTo>
                      <a:pt x="717" y="729"/>
                    </a:lnTo>
                    <a:lnTo>
                      <a:pt x="709" y="732"/>
                    </a:lnTo>
                    <a:lnTo>
                      <a:pt x="702" y="736"/>
                    </a:lnTo>
                    <a:lnTo>
                      <a:pt x="693" y="736"/>
                    </a:lnTo>
                    <a:lnTo>
                      <a:pt x="686" y="736"/>
                    </a:lnTo>
                    <a:lnTo>
                      <a:pt x="678" y="732"/>
                    </a:lnTo>
                    <a:lnTo>
                      <a:pt x="671" y="729"/>
                    </a:lnTo>
                    <a:lnTo>
                      <a:pt x="664" y="723"/>
                    </a:lnTo>
                    <a:lnTo>
                      <a:pt x="539" y="598"/>
                    </a:lnTo>
                    <a:lnTo>
                      <a:pt x="475" y="534"/>
                    </a:lnTo>
                    <a:lnTo>
                      <a:pt x="471" y="529"/>
                    </a:lnTo>
                    <a:lnTo>
                      <a:pt x="466" y="521"/>
                    </a:lnTo>
                    <a:lnTo>
                      <a:pt x="464" y="514"/>
                    </a:lnTo>
                    <a:lnTo>
                      <a:pt x="464" y="507"/>
                    </a:lnTo>
                    <a:lnTo>
                      <a:pt x="466" y="496"/>
                    </a:lnTo>
                    <a:lnTo>
                      <a:pt x="469" y="487"/>
                    </a:lnTo>
                    <a:lnTo>
                      <a:pt x="416" y="433"/>
                    </a:lnTo>
                    <a:lnTo>
                      <a:pt x="378" y="461"/>
                    </a:lnTo>
                    <a:lnTo>
                      <a:pt x="337" y="483"/>
                    </a:lnTo>
                    <a:lnTo>
                      <a:pt x="293" y="494"/>
                    </a:lnTo>
                    <a:lnTo>
                      <a:pt x="249" y="498"/>
                    </a:lnTo>
                    <a:lnTo>
                      <a:pt x="211" y="496"/>
                    </a:lnTo>
                    <a:lnTo>
                      <a:pt x="172" y="487"/>
                    </a:lnTo>
                    <a:lnTo>
                      <a:pt x="138" y="472"/>
                    </a:lnTo>
                    <a:lnTo>
                      <a:pt x="103" y="452"/>
                    </a:lnTo>
                    <a:lnTo>
                      <a:pt x="74" y="426"/>
                    </a:lnTo>
                    <a:lnTo>
                      <a:pt x="46" y="395"/>
                    </a:lnTo>
                    <a:lnTo>
                      <a:pt x="26" y="360"/>
                    </a:lnTo>
                    <a:lnTo>
                      <a:pt x="11" y="325"/>
                    </a:lnTo>
                    <a:lnTo>
                      <a:pt x="2" y="287"/>
                    </a:lnTo>
                    <a:lnTo>
                      <a:pt x="0" y="250"/>
                    </a:lnTo>
                    <a:lnTo>
                      <a:pt x="2" y="211"/>
                    </a:lnTo>
                    <a:lnTo>
                      <a:pt x="11" y="175"/>
                    </a:lnTo>
                    <a:lnTo>
                      <a:pt x="26" y="138"/>
                    </a:lnTo>
                    <a:lnTo>
                      <a:pt x="46" y="103"/>
                    </a:lnTo>
                    <a:lnTo>
                      <a:pt x="74" y="74"/>
                    </a:lnTo>
                    <a:lnTo>
                      <a:pt x="103" y="46"/>
                    </a:lnTo>
                    <a:lnTo>
                      <a:pt x="138" y="26"/>
                    </a:lnTo>
                    <a:lnTo>
                      <a:pt x="172" y="11"/>
                    </a:lnTo>
                    <a:lnTo>
                      <a:pt x="211" y="2"/>
                    </a:lnTo>
                    <a:lnTo>
                      <a:pt x="24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61" name="Rectangle 160"/>
            <p:cNvSpPr/>
            <p:nvPr/>
          </p:nvSpPr>
          <p:spPr>
            <a:xfrm>
              <a:off x="3720050" y="968378"/>
              <a:ext cx="1036941" cy="89085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969992" y="968378"/>
              <a:ext cx="1035069" cy="8892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3" name="Group 162"/>
            <p:cNvGrpSpPr/>
            <p:nvPr/>
          </p:nvGrpSpPr>
          <p:grpSpPr>
            <a:xfrm>
              <a:off x="5216928" y="1079859"/>
              <a:ext cx="508499" cy="675077"/>
              <a:chOff x="2817813" y="2146300"/>
              <a:chExt cx="1196975" cy="1589088"/>
            </a:xfrm>
            <a:solidFill>
              <a:schemeClr val="bg1"/>
            </a:solidFill>
          </p:grpSpPr>
          <p:sp>
            <p:nvSpPr>
              <p:cNvPr id="164" name="Freeform 69"/>
              <p:cNvSpPr>
                <a:spLocks/>
              </p:cNvSpPr>
              <p:nvPr/>
            </p:nvSpPr>
            <p:spPr bwMode="auto">
              <a:xfrm>
                <a:off x="3246438" y="3489325"/>
                <a:ext cx="338138" cy="49213"/>
              </a:xfrm>
              <a:custGeom>
                <a:avLst/>
                <a:gdLst>
                  <a:gd name="T0" fmla="*/ 63 w 852"/>
                  <a:gd name="T1" fmla="*/ 0 h 125"/>
                  <a:gd name="T2" fmla="*/ 790 w 852"/>
                  <a:gd name="T3" fmla="*/ 0 h 125"/>
                  <a:gd name="T4" fmla="*/ 809 w 852"/>
                  <a:gd name="T5" fmla="*/ 3 h 125"/>
                  <a:gd name="T6" fmla="*/ 826 w 852"/>
                  <a:gd name="T7" fmla="*/ 12 h 125"/>
                  <a:gd name="T8" fmla="*/ 840 w 852"/>
                  <a:gd name="T9" fmla="*/ 25 h 125"/>
                  <a:gd name="T10" fmla="*/ 849 w 852"/>
                  <a:gd name="T11" fmla="*/ 42 h 125"/>
                  <a:gd name="T12" fmla="*/ 852 w 852"/>
                  <a:gd name="T13" fmla="*/ 63 h 125"/>
                  <a:gd name="T14" fmla="*/ 849 w 852"/>
                  <a:gd name="T15" fmla="*/ 82 h 125"/>
                  <a:gd name="T16" fmla="*/ 840 w 852"/>
                  <a:gd name="T17" fmla="*/ 99 h 125"/>
                  <a:gd name="T18" fmla="*/ 826 w 852"/>
                  <a:gd name="T19" fmla="*/ 113 h 125"/>
                  <a:gd name="T20" fmla="*/ 809 w 852"/>
                  <a:gd name="T21" fmla="*/ 121 h 125"/>
                  <a:gd name="T22" fmla="*/ 790 w 852"/>
                  <a:gd name="T23" fmla="*/ 125 h 125"/>
                  <a:gd name="T24" fmla="*/ 63 w 852"/>
                  <a:gd name="T25" fmla="*/ 125 h 125"/>
                  <a:gd name="T26" fmla="*/ 42 w 852"/>
                  <a:gd name="T27" fmla="*/ 121 h 125"/>
                  <a:gd name="T28" fmla="*/ 25 w 852"/>
                  <a:gd name="T29" fmla="*/ 113 h 125"/>
                  <a:gd name="T30" fmla="*/ 12 w 852"/>
                  <a:gd name="T31" fmla="*/ 99 h 125"/>
                  <a:gd name="T32" fmla="*/ 3 w 852"/>
                  <a:gd name="T33" fmla="*/ 82 h 125"/>
                  <a:gd name="T34" fmla="*/ 0 w 852"/>
                  <a:gd name="T35" fmla="*/ 63 h 125"/>
                  <a:gd name="T36" fmla="*/ 3 w 852"/>
                  <a:gd name="T37" fmla="*/ 42 h 125"/>
                  <a:gd name="T38" fmla="*/ 12 w 852"/>
                  <a:gd name="T39" fmla="*/ 25 h 125"/>
                  <a:gd name="T40" fmla="*/ 25 w 852"/>
                  <a:gd name="T41" fmla="*/ 12 h 125"/>
                  <a:gd name="T42" fmla="*/ 42 w 852"/>
                  <a:gd name="T43" fmla="*/ 3 h 125"/>
                  <a:gd name="T44" fmla="*/ 63 w 852"/>
                  <a:gd name="T4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52" h="125">
                    <a:moveTo>
                      <a:pt x="63" y="0"/>
                    </a:moveTo>
                    <a:lnTo>
                      <a:pt x="790" y="0"/>
                    </a:lnTo>
                    <a:lnTo>
                      <a:pt x="809" y="3"/>
                    </a:lnTo>
                    <a:lnTo>
                      <a:pt x="826" y="12"/>
                    </a:lnTo>
                    <a:lnTo>
                      <a:pt x="840" y="25"/>
                    </a:lnTo>
                    <a:lnTo>
                      <a:pt x="849" y="42"/>
                    </a:lnTo>
                    <a:lnTo>
                      <a:pt x="852" y="63"/>
                    </a:lnTo>
                    <a:lnTo>
                      <a:pt x="849" y="82"/>
                    </a:lnTo>
                    <a:lnTo>
                      <a:pt x="840" y="99"/>
                    </a:lnTo>
                    <a:lnTo>
                      <a:pt x="826" y="113"/>
                    </a:lnTo>
                    <a:lnTo>
                      <a:pt x="809" y="121"/>
                    </a:lnTo>
                    <a:lnTo>
                      <a:pt x="790" y="125"/>
                    </a:lnTo>
                    <a:lnTo>
                      <a:pt x="63" y="125"/>
                    </a:lnTo>
                    <a:lnTo>
                      <a:pt x="42" y="121"/>
                    </a:lnTo>
                    <a:lnTo>
                      <a:pt x="25" y="113"/>
                    </a:lnTo>
                    <a:lnTo>
                      <a:pt x="12" y="99"/>
                    </a:lnTo>
                    <a:lnTo>
                      <a:pt x="3" y="82"/>
                    </a:lnTo>
                    <a:lnTo>
                      <a:pt x="0" y="63"/>
                    </a:lnTo>
                    <a:lnTo>
                      <a:pt x="3" y="42"/>
                    </a:lnTo>
                    <a:lnTo>
                      <a:pt x="12" y="25"/>
                    </a:lnTo>
                    <a:lnTo>
                      <a:pt x="25" y="12"/>
                    </a:lnTo>
                    <a:lnTo>
                      <a:pt x="42" y="3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" name="Freeform 70"/>
              <p:cNvSpPr>
                <a:spLocks/>
              </p:cNvSpPr>
              <p:nvPr/>
            </p:nvSpPr>
            <p:spPr bwMode="auto">
              <a:xfrm>
                <a:off x="3279776" y="3587750"/>
                <a:ext cx="273050" cy="49213"/>
              </a:xfrm>
              <a:custGeom>
                <a:avLst/>
                <a:gdLst>
                  <a:gd name="T0" fmla="*/ 62 w 691"/>
                  <a:gd name="T1" fmla="*/ 0 h 125"/>
                  <a:gd name="T2" fmla="*/ 627 w 691"/>
                  <a:gd name="T3" fmla="*/ 0 h 125"/>
                  <a:gd name="T4" fmla="*/ 648 w 691"/>
                  <a:gd name="T5" fmla="*/ 3 h 125"/>
                  <a:gd name="T6" fmla="*/ 665 w 691"/>
                  <a:gd name="T7" fmla="*/ 12 h 125"/>
                  <a:gd name="T8" fmla="*/ 678 w 691"/>
                  <a:gd name="T9" fmla="*/ 25 h 125"/>
                  <a:gd name="T10" fmla="*/ 688 w 691"/>
                  <a:gd name="T11" fmla="*/ 42 h 125"/>
                  <a:gd name="T12" fmla="*/ 691 w 691"/>
                  <a:gd name="T13" fmla="*/ 63 h 125"/>
                  <a:gd name="T14" fmla="*/ 688 w 691"/>
                  <a:gd name="T15" fmla="*/ 82 h 125"/>
                  <a:gd name="T16" fmla="*/ 678 w 691"/>
                  <a:gd name="T17" fmla="*/ 99 h 125"/>
                  <a:gd name="T18" fmla="*/ 665 w 691"/>
                  <a:gd name="T19" fmla="*/ 113 h 125"/>
                  <a:gd name="T20" fmla="*/ 648 w 691"/>
                  <a:gd name="T21" fmla="*/ 123 h 125"/>
                  <a:gd name="T22" fmla="*/ 627 w 691"/>
                  <a:gd name="T23" fmla="*/ 125 h 125"/>
                  <a:gd name="T24" fmla="*/ 62 w 691"/>
                  <a:gd name="T25" fmla="*/ 125 h 125"/>
                  <a:gd name="T26" fmla="*/ 43 w 691"/>
                  <a:gd name="T27" fmla="*/ 123 h 125"/>
                  <a:gd name="T28" fmla="*/ 26 w 691"/>
                  <a:gd name="T29" fmla="*/ 113 h 125"/>
                  <a:gd name="T30" fmla="*/ 12 w 691"/>
                  <a:gd name="T31" fmla="*/ 99 h 125"/>
                  <a:gd name="T32" fmla="*/ 3 w 691"/>
                  <a:gd name="T33" fmla="*/ 82 h 125"/>
                  <a:gd name="T34" fmla="*/ 0 w 691"/>
                  <a:gd name="T35" fmla="*/ 63 h 125"/>
                  <a:gd name="T36" fmla="*/ 3 w 691"/>
                  <a:gd name="T37" fmla="*/ 42 h 125"/>
                  <a:gd name="T38" fmla="*/ 12 w 691"/>
                  <a:gd name="T39" fmla="*/ 25 h 125"/>
                  <a:gd name="T40" fmla="*/ 26 w 691"/>
                  <a:gd name="T41" fmla="*/ 12 h 125"/>
                  <a:gd name="T42" fmla="*/ 43 w 691"/>
                  <a:gd name="T43" fmla="*/ 3 h 125"/>
                  <a:gd name="T44" fmla="*/ 62 w 691"/>
                  <a:gd name="T4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1" h="125">
                    <a:moveTo>
                      <a:pt x="62" y="0"/>
                    </a:moveTo>
                    <a:lnTo>
                      <a:pt x="627" y="0"/>
                    </a:lnTo>
                    <a:lnTo>
                      <a:pt x="648" y="3"/>
                    </a:lnTo>
                    <a:lnTo>
                      <a:pt x="665" y="12"/>
                    </a:lnTo>
                    <a:lnTo>
                      <a:pt x="678" y="25"/>
                    </a:lnTo>
                    <a:lnTo>
                      <a:pt x="688" y="42"/>
                    </a:lnTo>
                    <a:lnTo>
                      <a:pt x="691" y="63"/>
                    </a:lnTo>
                    <a:lnTo>
                      <a:pt x="688" y="82"/>
                    </a:lnTo>
                    <a:lnTo>
                      <a:pt x="678" y="99"/>
                    </a:lnTo>
                    <a:lnTo>
                      <a:pt x="665" y="113"/>
                    </a:lnTo>
                    <a:lnTo>
                      <a:pt x="648" y="123"/>
                    </a:lnTo>
                    <a:lnTo>
                      <a:pt x="627" y="125"/>
                    </a:lnTo>
                    <a:lnTo>
                      <a:pt x="62" y="125"/>
                    </a:lnTo>
                    <a:lnTo>
                      <a:pt x="43" y="123"/>
                    </a:lnTo>
                    <a:lnTo>
                      <a:pt x="26" y="113"/>
                    </a:lnTo>
                    <a:lnTo>
                      <a:pt x="12" y="99"/>
                    </a:lnTo>
                    <a:lnTo>
                      <a:pt x="3" y="82"/>
                    </a:lnTo>
                    <a:lnTo>
                      <a:pt x="0" y="63"/>
                    </a:lnTo>
                    <a:lnTo>
                      <a:pt x="3" y="42"/>
                    </a:lnTo>
                    <a:lnTo>
                      <a:pt x="12" y="25"/>
                    </a:lnTo>
                    <a:lnTo>
                      <a:pt x="26" y="12"/>
                    </a:lnTo>
                    <a:lnTo>
                      <a:pt x="43" y="3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" name="Freeform 71"/>
              <p:cNvSpPr>
                <a:spLocks/>
              </p:cNvSpPr>
              <p:nvPr/>
            </p:nvSpPr>
            <p:spPr bwMode="auto">
              <a:xfrm>
                <a:off x="3236913" y="2782888"/>
                <a:ext cx="357188" cy="534988"/>
              </a:xfrm>
              <a:custGeom>
                <a:avLst/>
                <a:gdLst>
                  <a:gd name="T0" fmla="*/ 874 w 899"/>
                  <a:gd name="T1" fmla="*/ 12 h 1351"/>
                  <a:gd name="T2" fmla="*/ 899 w 899"/>
                  <a:gd name="T3" fmla="*/ 63 h 1351"/>
                  <a:gd name="T4" fmla="*/ 894 w 899"/>
                  <a:gd name="T5" fmla="*/ 86 h 1351"/>
                  <a:gd name="T6" fmla="*/ 892 w 899"/>
                  <a:gd name="T7" fmla="*/ 92 h 1351"/>
                  <a:gd name="T8" fmla="*/ 782 w 899"/>
                  <a:gd name="T9" fmla="*/ 311 h 1351"/>
                  <a:gd name="T10" fmla="*/ 710 w 899"/>
                  <a:gd name="T11" fmla="*/ 513 h 1351"/>
                  <a:gd name="T12" fmla="*/ 663 w 899"/>
                  <a:gd name="T13" fmla="*/ 724 h 1351"/>
                  <a:gd name="T14" fmla="*/ 639 w 899"/>
                  <a:gd name="T15" fmla="*/ 982 h 1351"/>
                  <a:gd name="T16" fmla="*/ 633 w 899"/>
                  <a:gd name="T17" fmla="*/ 1287 h 1351"/>
                  <a:gd name="T18" fmla="*/ 607 w 899"/>
                  <a:gd name="T19" fmla="*/ 1338 h 1351"/>
                  <a:gd name="T20" fmla="*/ 550 w 899"/>
                  <a:gd name="T21" fmla="*/ 1347 h 1351"/>
                  <a:gd name="T22" fmla="*/ 511 w 899"/>
                  <a:gd name="T23" fmla="*/ 1308 h 1351"/>
                  <a:gd name="T24" fmla="*/ 511 w 899"/>
                  <a:gd name="T25" fmla="*/ 1070 h 1351"/>
                  <a:gd name="T26" fmla="*/ 528 w 899"/>
                  <a:gd name="T27" fmla="*/ 789 h 1351"/>
                  <a:gd name="T28" fmla="*/ 573 w 899"/>
                  <a:gd name="T29" fmla="*/ 536 h 1351"/>
                  <a:gd name="T30" fmla="*/ 660 w 899"/>
                  <a:gd name="T31" fmla="*/ 282 h 1351"/>
                  <a:gd name="T32" fmla="*/ 646 w 899"/>
                  <a:gd name="T33" fmla="*/ 213 h 1351"/>
                  <a:gd name="T34" fmla="*/ 569 w 899"/>
                  <a:gd name="T35" fmla="*/ 215 h 1351"/>
                  <a:gd name="T36" fmla="*/ 487 w 899"/>
                  <a:gd name="T37" fmla="*/ 174 h 1351"/>
                  <a:gd name="T38" fmla="*/ 384 w 899"/>
                  <a:gd name="T39" fmla="*/ 193 h 1351"/>
                  <a:gd name="T40" fmla="*/ 304 w 899"/>
                  <a:gd name="T41" fmla="*/ 219 h 1351"/>
                  <a:gd name="T42" fmla="*/ 226 w 899"/>
                  <a:gd name="T43" fmla="*/ 204 h 1351"/>
                  <a:gd name="T44" fmla="*/ 273 w 899"/>
                  <a:gd name="T45" fmla="*/ 367 h 1351"/>
                  <a:gd name="T46" fmla="*/ 345 w 899"/>
                  <a:gd name="T47" fmla="*/ 621 h 1351"/>
                  <a:gd name="T48" fmla="*/ 378 w 899"/>
                  <a:gd name="T49" fmla="*/ 878 h 1351"/>
                  <a:gd name="T50" fmla="*/ 390 w 899"/>
                  <a:gd name="T51" fmla="*/ 1176 h 1351"/>
                  <a:gd name="T52" fmla="*/ 379 w 899"/>
                  <a:gd name="T53" fmla="*/ 1325 h 1351"/>
                  <a:gd name="T54" fmla="*/ 328 w 899"/>
                  <a:gd name="T55" fmla="*/ 1351 h 1351"/>
                  <a:gd name="T56" fmla="*/ 278 w 899"/>
                  <a:gd name="T57" fmla="*/ 1325 h 1351"/>
                  <a:gd name="T58" fmla="*/ 265 w 899"/>
                  <a:gd name="T59" fmla="*/ 1179 h 1351"/>
                  <a:gd name="T60" fmla="*/ 254 w 899"/>
                  <a:gd name="T61" fmla="*/ 892 h 1351"/>
                  <a:gd name="T62" fmla="*/ 222 w 899"/>
                  <a:gd name="T63" fmla="*/ 645 h 1351"/>
                  <a:gd name="T64" fmla="*/ 167 w 899"/>
                  <a:gd name="T65" fmla="*/ 446 h 1351"/>
                  <a:gd name="T66" fmla="*/ 83 w 899"/>
                  <a:gd name="T67" fmla="*/ 241 h 1351"/>
                  <a:gd name="T68" fmla="*/ 6 w 899"/>
                  <a:gd name="T69" fmla="*/ 89 h 1351"/>
                  <a:gd name="T70" fmla="*/ 2 w 899"/>
                  <a:gd name="T71" fmla="*/ 44 h 1351"/>
                  <a:gd name="T72" fmla="*/ 4 w 899"/>
                  <a:gd name="T73" fmla="*/ 38 h 1351"/>
                  <a:gd name="T74" fmla="*/ 7 w 899"/>
                  <a:gd name="T75" fmla="*/ 31 h 1351"/>
                  <a:gd name="T76" fmla="*/ 14 w 899"/>
                  <a:gd name="T77" fmla="*/ 22 h 1351"/>
                  <a:gd name="T78" fmla="*/ 19 w 899"/>
                  <a:gd name="T79" fmla="*/ 17 h 1351"/>
                  <a:gd name="T80" fmla="*/ 26 w 899"/>
                  <a:gd name="T81" fmla="*/ 11 h 1351"/>
                  <a:gd name="T82" fmla="*/ 80 w 899"/>
                  <a:gd name="T83" fmla="*/ 4 h 1351"/>
                  <a:gd name="T84" fmla="*/ 197 w 899"/>
                  <a:gd name="T85" fmla="*/ 53 h 1351"/>
                  <a:gd name="T86" fmla="*/ 244 w 899"/>
                  <a:gd name="T87" fmla="*/ 76 h 1351"/>
                  <a:gd name="T88" fmla="*/ 301 w 899"/>
                  <a:gd name="T89" fmla="*/ 90 h 1351"/>
                  <a:gd name="T90" fmla="*/ 410 w 899"/>
                  <a:gd name="T91" fmla="*/ 14 h 1351"/>
                  <a:gd name="T92" fmla="*/ 463 w 899"/>
                  <a:gd name="T93" fmla="*/ 1 h 1351"/>
                  <a:gd name="T94" fmla="*/ 565 w 899"/>
                  <a:gd name="T95" fmla="*/ 76 h 1351"/>
                  <a:gd name="T96" fmla="*/ 615 w 899"/>
                  <a:gd name="T97" fmla="*/ 89 h 1351"/>
                  <a:gd name="T98" fmla="*/ 676 w 899"/>
                  <a:gd name="T99" fmla="*/ 67 h 1351"/>
                  <a:gd name="T100" fmla="*/ 737 w 899"/>
                  <a:gd name="T101" fmla="*/ 36 h 1351"/>
                  <a:gd name="T102" fmla="*/ 837 w 899"/>
                  <a:gd name="T103" fmla="*/ 0 h 1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9" h="1351">
                    <a:moveTo>
                      <a:pt x="837" y="0"/>
                    </a:moveTo>
                    <a:lnTo>
                      <a:pt x="857" y="4"/>
                    </a:lnTo>
                    <a:lnTo>
                      <a:pt x="874" y="12"/>
                    </a:lnTo>
                    <a:lnTo>
                      <a:pt x="887" y="25"/>
                    </a:lnTo>
                    <a:lnTo>
                      <a:pt x="897" y="44"/>
                    </a:lnTo>
                    <a:lnTo>
                      <a:pt x="899" y="63"/>
                    </a:lnTo>
                    <a:lnTo>
                      <a:pt x="897" y="81"/>
                    </a:lnTo>
                    <a:lnTo>
                      <a:pt x="897" y="81"/>
                    </a:lnTo>
                    <a:lnTo>
                      <a:pt x="894" y="86"/>
                    </a:lnTo>
                    <a:lnTo>
                      <a:pt x="894" y="89"/>
                    </a:lnTo>
                    <a:lnTo>
                      <a:pt x="892" y="92"/>
                    </a:lnTo>
                    <a:lnTo>
                      <a:pt x="892" y="92"/>
                    </a:lnTo>
                    <a:lnTo>
                      <a:pt x="851" y="169"/>
                    </a:lnTo>
                    <a:lnTo>
                      <a:pt x="815" y="241"/>
                    </a:lnTo>
                    <a:lnTo>
                      <a:pt x="782" y="311"/>
                    </a:lnTo>
                    <a:lnTo>
                      <a:pt x="755" y="379"/>
                    </a:lnTo>
                    <a:lnTo>
                      <a:pt x="730" y="446"/>
                    </a:lnTo>
                    <a:lnTo>
                      <a:pt x="710" y="513"/>
                    </a:lnTo>
                    <a:lnTo>
                      <a:pt x="691" y="579"/>
                    </a:lnTo>
                    <a:lnTo>
                      <a:pt x="677" y="645"/>
                    </a:lnTo>
                    <a:lnTo>
                      <a:pt x="663" y="724"/>
                    </a:lnTo>
                    <a:lnTo>
                      <a:pt x="652" y="807"/>
                    </a:lnTo>
                    <a:lnTo>
                      <a:pt x="644" y="892"/>
                    </a:lnTo>
                    <a:lnTo>
                      <a:pt x="639" y="982"/>
                    </a:lnTo>
                    <a:lnTo>
                      <a:pt x="635" y="1077"/>
                    </a:lnTo>
                    <a:lnTo>
                      <a:pt x="633" y="1179"/>
                    </a:lnTo>
                    <a:lnTo>
                      <a:pt x="633" y="1287"/>
                    </a:lnTo>
                    <a:lnTo>
                      <a:pt x="629" y="1308"/>
                    </a:lnTo>
                    <a:lnTo>
                      <a:pt x="621" y="1325"/>
                    </a:lnTo>
                    <a:lnTo>
                      <a:pt x="607" y="1338"/>
                    </a:lnTo>
                    <a:lnTo>
                      <a:pt x="590" y="1347"/>
                    </a:lnTo>
                    <a:lnTo>
                      <a:pt x="571" y="1351"/>
                    </a:lnTo>
                    <a:lnTo>
                      <a:pt x="550" y="1347"/>
                    </a:lnTo>
                    <a:lnTo>
                      <a:pt x="533" y="1338"/>
                    </a:lnTo>
                    <a:lnTo>
                      <a:pt x="520" y="1325"/>
                    </a:lnTo>
                    <a:lnTo>
                      <a:pt x="511" y="1308"/>
                    </a:lnTo>
                    <a:lnTo>
                      <a:pt x="508" y="1287"/>
                    </a:lnTo>
                    <a:lnTo>
                      <a:pt x="509" y="1176"/>
                    </a:lnTo>
                    <a:lnTo>
                      <a:pt x="511" y="1070"/>
                    </a:lnTo>
                    <a:lnTo>
                      <a:pt x="515" y="971"/>
                    </a:lnTo>
                    <a:lnTo>
                      <a:pt x="520" y="878"/>
                    </a:lnTo>
                    <a:lnTo>
                      <a:pt x="528" y="789"/>
                    </a:lnTo>
                    <a:lnTo>
                      <a:pt x="539" y="704"/>
                    </a:lnTo>
                    <a:lnTo>
                      <a:pt x="554" y="621"/>
                    </a:lnTo>
                    <a:lnTo>
                      <a:pt x="573" y="536"/>
                    </a:lnTo>
                    <a:lnTo>
                      <a:pt x="598" y="452"/>
                    </a:lnTo>
                    <a:lnTo>
                      <a:pt x="626" y="367"/>
                    </a:lnTo>
                    <a:lnTo>
                      <a:pt x="660" y="282"/>
                    </a:lnTo>
                    <a:lnTo>
                      <a:pt x="700" y="193"/>
                    </a:lnTo>
                    <a:lnTo>
                      <a:pt x="673" y="204"/>
                    </a:lnTo>
                    <a:lnTo>
                      <a:pt x="646" y="213"/>
                    </a:lnTo>
                    <a:lnTo>
                      <a:pt x="621" y="217"/>
                    </a:lnTo>
                    <a:lnTo>
                      <a:pt x="595" y="219"/>
                    </a:lnTo>
                    <a:lnTo>
                      <a:pt x="569" y="215"/>
                    </a:lnTo>
                    <a:lnTo>
                      <a:pt x="542" y="208"/>
                    </a:lnTo>
                    <a:lnTo>
                      <a:pt x="515" y="193"/>
                    </a:lnTo>
                    <a:lnTo>
                      <a:pt x="487" y="174"/>
                    </a:lnTo>
                    <a:lnTo>
                      <a:pt x="448" y="143"/>
                    </a:lnTo>
                    <a:lnTo>
                      <a:pt x="412" y="174"/>
                    </a:lnTo>
                    <a:lnTo>
                      <a:pt x="384" y="193"/>
                    </a:lnTo>
                    <a:lnTo>
                      <a:pt x="356" y="207"/>
                    </a:lnTo>
                    <a:lnTo>
                      <a:pt x="330" y="215"/>
                    </a:lnTo>
                    <a:lnTo>
                      <a:pt x="304" y="219"/>
                    </a:lnTo>
                    <a:lnTo>
                      <a:pt x="278" y="216"/>
                    </a:lnTo>
                    <a:lnTo>
                      <a:pt x="251" y="211"/>
                    </a:lnTo>
                    <a:lnTo>
                      <a:pt x="226" y="204"/>
                    </a:lnTo>
                    <a:lnTo>
                      <a:pt x="199" y="193"/>
                    </a:lnTo>
                    <a:lnTo>
                      <a:pt x="239" y="281"/>
                    </a:lnTo>
                    <a:lnTo>
                      <a:pt x="273" y="367"/>
                    </a:lnTo>
                    <a:lnTo>
                      <a:pt x="301" y="452"/>
                    </a:lnTo>
                    <a:lnTo>
                      <a:pt x="325" y="536"/>
                    </a:lnTo>
                    <a:lnTo>
                      <a:pt x="345" y="621"/>
                    </a:lnTo>
                    <a:lnTo>
                      <a:pt x="358" y="704"/>
                    </a:lnTo>
                    <a:lnTo>
                      <a:pt x="370" y="789"/>
                    </a:lnTo>
                    <a:lnTo>
                      <a:pt x="378" y="878"/>
                    </a:lnTo>
                    <a:lnTo>
                      <a:pt x="384" y="971"/>
                    </a:lnTo>
                    <a:lnTo>
                      <a:pt x="387" y="1070"/>
                    </a:lnTo>
                    <a:lnTo>
                      <a:pt x="390" y="1176"/>
                    </a:lnTo>
                    <a:lnTo>
                      <a:pt x="390" y="1287"/>
                    </a:lnTo>
                    <a:lnTo>
                      <a:pt x="387" y="1308"/>
                    </a:lnTo>
                    <a:lnTo>
                      <a:pt x="379" y="1325"/>
                    </a:lnTo>
                    <a:lnTo>
                      <a:pt x="364" y="1338"/>
                    </a:lnTo>
                    <a:lnTo>
                      <a:pt x="347" y="1347"/>
                    </a:lnTo>
                    <a:lnTo>
                      <a:pt x="328" y="1351"/>
                    </a:lnTo>
                    <a:lnTo>
                      <a:pt x="308" y="1347"/>
                    </a:lnTo>
                    <a:lnTo>
                      <a:pt x="291" y="1338"/>
                    </a:lnTo>
                    <a:lnTo>
                      <a:pt x="278" y="1325"/>
                    </a:lnTo>
                    <a:lnTo>
                      <a:pt x="268" y="1308"/>
                    </a:lnTo>
                    <a:lnTo>
                      <a:pt x="266" y="1287"/>
                    </a:lnTo>
                    <a:lnTo>
                      <a:pt x="265" y="1179"/>
                    </a:lnTo>
                    <a:lnTo>
                      <a:pt x="263" y="1077"/>
                    </a:lnTo>
                    <a:lnTo>
                      <a:pt x="260" y="982"/>
                    </a:lnTo>
                    <a:lnTo>
                      <a:pt x="254" y="892"/>
                    </a:lnTo>
                    <a:lnTo>
                      <a:pt x="246" y="807"/>
                    </a:lnTo>
                    <a:lnTo>
                      <a:pt x="235" y="724"/>
                    </a:lnTo>
                    <a:lnTo>
                      <a:pt x="222" y="645"/>
                    </a:lnTo>
                    <a:lnTo>
                      <a:pt x="206" y="579"/>
                    </a:lnTo>
                    <a:lnTo>
                      <a:pt x="189" y="513"/>
                    </a:lnTo>
                    <a:lnTo>
                      <a:pt x="167" y="446"/>
                    </a:lnTo>
                    <a:lnTo>
                      <a:pt x="143" y="379"/>
                    </a:lnTo>
                    <a:lnTo>
                      <a:pt x="115" y="311"/>
                    </a:lnTo>
                    <a:lnTo>
                      <a:pt x="83" y="241"/>
                    </a:lnTo>
                    <a:lnTo>
                      <a:pt x="48" y="169"/>
                    </a:lnTo>
                    <a:lnTo>
                      <a:pt x="7" y="92"/>
                    </a:lnTo>
                    <a:lnTo>
                      <a:pt x="6" y="89"/>
                    </a:lnTo>
                    <a:lnTo>
                      <a:pt x="1" y="74"/>
                    </a:lnTo>
                    <a:lnTo>
                      <a:pt x="0" y="59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2" y="42"/>
                    </a:lnTo>
                    <a:lnTo>
                      <a:pt x="4" y="38"/>
                    </a:lnTo>
                    <a:lnTo>
                      <a:pt x="4" y="36"/>
                    </a:lnTo>
                    <a:lnTo>
                      <a:pt x="7" y="33"/>
                    </a:lnTo>
                    <a:lnTo>
                      <a:pt x="7" y="31"/>
                    </a:lnTo>
                    <a:lnTo>
                      <a:pt x="11" y="27"/>
                    </a:lnTo>
                    <a:lnTo>
                      <a:pt x="11" y="27"/>
                    </a:lnTo>
                    <a:lnTo>
                      <a:pt x="14" y="22"/>
                    </a:lnTo>
                    <a:lnTo>
                      <a:pt x="14" y="22"/>
                    </a:lnTo>
                    <a:lnTo>
                      <a:pt x="18" y="18"/>
                    </a:lnTo>
                    <a:lnTo>
                      <a:pt x="19" y="17"/>
                    </a:lnTo>
                    <a:lnTo>
                      <a:pt x="21" y="14"/>
                    </a:lnTo>
                    <a:lnTo>
                      <a:pt x="25" y="12"/>
                    </a:lnTo>
                    <a:lnTo>
                      <a:pt x="26" y="11"/>
                    </a:lnTo>
                    <a:lnTo>
                      <a:pt x="43" y="4"/>
                    </a:lnTo>
                    <a:lnTo>
                      <a:pt x="62" y="0"/>
                    </a:lnTo>
                    <a:lnTo>
                      <a:pt x="80" y="4"/>
                    </a:lnTo>
                    <a:lnTo>
                      <a:pt x="122" y="18"/>
                    </a:lnTo>
                    <a:lnTo>
                      <a:pt x="160" y="36"/>
                    </a:lnTo>
                    <a:lnTo>
                      <a:pt x="197" y="53"/>
                    </a:lnTo>
                    <a:lnTo>
                      <a:pt x="200" y="56"/>
                    </a:lnTo>
                    <a:lnTo>
                      <a:pt x="223" y="67"/>
                    </a:lnTo>
                    <a:lnTo>
                      <a:pt x="244" y="76"/>
                    </a:lnTo>
                    <a:lnTo>
                      <a:pt x="265" y="84"/>
                    </a:lnTo>
                    <a:lnTo>
                      <a:pt x="284" y="89"/>
                    </a:lnTo>
                    <a:lnTo>
                      <a:pt x="301" y="90"/>
                    </a:lnTo>
                    <a:lnTo>
                      <a:pt x="318" y="86"/>
                    </a:lnTo>
                    <a:lnTo>
                      <a:pt x="333" y="76"/>
                    </a:lnTo>
                    <a:lnTo>
                      <a:pt x="410" y="14"/>
                    </a:lnTo>
                    <a:lnTo>
                      <a:pt x="426" y="5"/>
                    </a:lnTo>
                    <a:lnTo>
                      <a:pt x="445" y="0"/>
                    </a:lnTo>
                    <a:lnTo>
                      <a:pt x="463" y="1"/>
                    </a:lnTo>
                    <a:lnTo>
                      <a:pt x="480" y="7"/>
                    </a:lnTo>
                    <a:lnTo>
                      <a:pt x="494" y="19"/>
                    </a:lnTo>
                    <a:lnTo>
                      <a:pt x="565" y="76"/>
                    </a:lnTo>
                    <a:lnTo>
                      <a:pt x="581" y="86"/>
                    </a:lnTo>
                    <a:lnTo>
                      <a:pt x="596" y="90"/>
                    </a:lnTo>
                    <a:lnTo>
                      <a:pt x="615" y="89"/>
                    </a:lnTo>
                    <a:lnTo>
                      <a:pt x="634" y="84"/>
                    </a:lnTo>
                    <a:lnTo>
                      <a:pt x="655" y="76"/>
                    </a:lnTo>
                    <a:lnTo>
                      <a:pt x="676" y="67"/>
                    </a:lnTo>
                    <a:lnTo>
                      <a:pt x="699" y="56"/>
                    </a:lnTo>
                    <a:lnTo>
                      <a:pt x="702" y="53"/>
                    </a:lnTo>
                    <a:lnTo>
                      <a:pt x="737" y="36"/>
                    </a:lnTo>
                    <a:lnTo>
                      <a:pt x="776" y="18"/>
                    </a:lnTo>
                    <a:lnTo>
                      <a:pt x="818" y="4"/>
                    </a:lnTo>
                    <a:lnTo>
                      <a:pt x="83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" name="Freeform 72"/>
              <p:cNvSpPr>
                <a:spLocks/>
              </p:cNvSpPr>
              <p:nvPr/>
            </p:nvSpPr>
            <p:spPr bwMode="auto">
              <a:xfrm>
                <a:off x="3390901" y="2146300"/>
                <a:ext cx="49213" cy="146050"/>
              </a:xfrm>
              <a:custGeom>
                <a:avLst/>
                <a:gdLst>
                  <a:gd name="T0" fmla="*/ 63 w 125"/>
                  <a:gd name="T1" fmla="*/ 0 h 368"/>
                  <a:gd name="T2" fmla="*/ 83 w 125"/>
                  <a:gd name="T3" fmla="*/ 3 h 368"/>
                  <a:gd name="T4" fmla="*/ 100 w 125"/>
                  <a:gd name="T5" fmla="*/ 12 h 368"/>
                  <a:gd name="T6" fmla="*/ 113 w 125"/>
                  <a:gd name="T7" fmla="*/ 25 h 368"/>
                  <a:gd name="T8" fmla="*/ 123 w 125"/>
                  <a:gd name="T9" fmla="*/ 42 h 368"/>
                  <a:gd name="T10" fmla="*/ 125 w 125"/>
                  <a:gd name="T11" fmla="*/ 62 h 368"/>
                  <a:gd name="T12" fmla="*/ 125 w 125"/>
                  <a:gd name="T13" fmla="*/ 305 h 368"/>
                  <a:gd name="T14" fmla="*/ 123 w 125"/>
                  <a:gd name="T15" fmla="*/ 324 h 368"/>
                  <a:gd name="T16" fmla="*/ 113 w 125"/>
                  <a:gd name="T17" fmla="*/ 341 h 368"/>
                  <a:gd name="T18" fmla="*/ 100 w 125"/>
                  <a:gd name="T19" fmla="*/ 356 h 368"/>
                  <a:gd name="T20" fmla="*/ 83 w 125"/>
                  <a:gd name="T21" fmla="*/ 364 h 368"/>
                  <a:gd name="T22" fmla="*/ 63 w 125"/>
                  <a:gd name="T23" fmla="*/ 368 h 368"/>
                  <a:gd name="T24" fmla="*/ 44 w 125"/>
                  <a:gd name="T25" fmla="*/ 364 h 368"/>
                  <a:gd name="T26" fmla="*/ 27 w 125"/>
                  <a:gd name="T27" fmla="*/ 356 h 368"/>
                  <a:gd name="T28" fmla="*/ 12 w 125"/>
                  <a:gd name="T29" fmla="*/ 341 h 368"/>
                  <a:gd name="T30" fmla="*/ 4 w 125"/>
                  <a:gd name="T31" fmla="*/ 324 h 368"/>
                  <a:gd name="T32" fmla="*/ 0 w 125"/>
                  <a:gd name="T33" fmla="*/ 305 h 368"/>
                  <a:gd name="T34" fmla="*/ 0 w 125"/>
                  <a:gd name="T35" fmla="*/ 62 h 368"/>
                  <a:gd name="T36" fmla="*/ 4 w 125"/>
                  <a:gd name="T37" fmla="*/ 42 h 368"/>
                  <a:gd name="T38" fmla="*/ 12 w 125"/>
                  <a:gd name="T39" fmla="*/ 25 h 368"/>
                  <a:gd name="T40" fmla="*/ 27 w 125"/>
                  <a:gd name="T41" fmla="*/ 12 h 368"/>
                  <a:gd name="T42" fmla="*/ 44 w 125"/>
                  <a:gd name="T43" fmla="*/ 3 h 368"/>
                  <a:gd name="T44" fmla="*/ 63 w 125"/>
                  <a:gd name="T45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5" h="368">
                    <a:moveTo>
                      <a:pt x="63" y="0"/>
                    </a:moveTo>
                    <a:lnTo>
                      <a:pt x="83" y="3"/>
                    </a:lnTo>
                    <a:lnTo>
                      <a:pt x="100" y="12"/>
                    </a:lnTo>
                    <a:lnTo>
                      <a:pt x="113" y="25"/>
                    </a:lnTo>
                    <a:lnTo>
                      <a:pt x="123" y="42"/>
                    </a:lnTo>
                    <a:lnTo>
                      <a:pt x="125" y="62"/>
                    </a:lnTo>
                    <a:lnTo>
                      <a:pt x="125" y="305"/>
                    </a:lnTo>
                    <a:lnTo>
                      <a:pt x="123" y="324"/>
                    </a:lnTo>
                    <a:lnTo>
                      <a:pt x="113" y="341"/>
                    </a:lnTo>
                    <a:lnTo>
                      <a:pt x="100" y="356"/>
                    </a:lnTo>
                    <a:lnTo>
                      <a:pt x="83" y="364"/>
                    </a:lnTo>
                    <a:lnTo>
                      <a:pt x="63" y="368"/>
                    </a:lnTo>
                    <a:lnTo>
                      <a:pt x="44" y="364"/>
                    </a:lnTo>
                    <a:lnTo>
                      <a:pt x="27" y="356"/>
                    </a:lnTo>
                    <a:lnTo>
                      <a:pt x="12" y="341"/>
                    </a:lnTo>
                    <a:lnTo>
                      <a:pt x="4" y="324"/>
                    </a:lnTo>
                    <a:lnTo>
                      <a:pt x="0" y="305"/>
                    </a:lnTo>
                    <a:lnTo>
                      <a:pt x="0" y="62"/>
                    </a:lnTo>
                    <a:lnTo>
                      <a:pt x="4" y="42"/>
                    </a:lnTo>
                    <a:lnTo>
                      <a:pt x="12" y="25"/>
                    </a:lnTo>
                    <a:lnTo>
                      <a:pt x="27" y="12"/>
                    </a:lnTo>
                    <a:lnTo>
                      <a:pt x="44" y="3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" name="Freeform 73"/>
              <p:cNvSpPr>
                <a:spLocks noEditPoints="1"/>
              </p:cNvSpPr>
              <p:nvPr/>
            </p:nvSpPr>
            <p:spPr bwMode="auto">
              <a:xfrm>
                <a:off x="2974976" y="2403475"/>
                <a:ext cx="882650" cy="1027113"/>
              </a:xfrm>
              <a:custGeom>
                <a:avLst/>
                <a:gdLst>
                  <a:gd name="T0" fmla="*/ 879 w 2226"/>
                  <a:gd name="T1" fmla="*/ 152 h 2590"/>
                  <a:gd name="T2" fmla="*/ 596 w 2226"/>
                  <a:gd name="T3" fmla="*/ 270 h 2590"/>
                  <a:gd name="T4" fmla="*/ 361 w 2226"/>
                  <a:gd name="T5" fmla="*/ 471 h 2590"/>
                  <a:gd name="T6" fmla="*/ 201 w 2226"/>
                  <a:gd name="T7" fmla="*/ 732 h 2590"/>
                  <a:gd name="T8" fmla="*/ 136 w 2226"/>
                  <a:gd name="T9" fmla="*/ 956 h 2590"/>
                  <a:gd name="T10" fmla="*/ 136 w 2226"/>
                  <a:gd name="T11" fmla="*/ 1271 h 2590"/>
                  <a:gd name="T12" fmla="*/ 233 w 2226"/>
                  <a:gd name="T13" fmla="*/ 1564 h 2590"/>
                  <a:gd name="T14" fmla="*/ 406 w 2226"/>
                  <a:gd name="T15" fmla="*/ 1815 h 2590"/>
                  <a:gd name="T16" fmla="*/ 559 w 2226"/>
                  <a:gd name="T17" fmla="*/ 1994 h 2590"/>
                  <a:gd name="T18" fmla="*/ 659 w 2226"/>
                  <a:gd name="T19" fmla="*/ 2106 h 2590"/>
                  <a:gd name="T20" fmla="*/ 757 w 2226"/>
                  <a:gd name="T21" fmla="*/ 2245 h 2590"/>
                  <a:gd name="T22" fmla="*/ 805 w 2226"/>
                  <a:gd name="T23" fmla="*/ 2411 h 2590"/>
                  <a:gd name="T24" fmla="*/ 1431 w 2226"/>
                  <a:gd name="T25" fmla="*/ 2363 h 2590"/>
                  <a:gd name="T26" fmla="*/ 1490 w 2226"/>
                  <a:gd name="T27" fmla="*/ 2208 h 2590"/>
                  <a:gd name="T28" fmla="*/ 1602 w 2226"/>
                  <a:gd name="T29" fmla="*/ 2067 h 2590"/>
                  <a:gd name="T30" fmla="*/ 1740 w 2226"/>
                  <a:gd name="T31" fmla="*/ 1911 h 2590"/>
                  <a:gd name="T32" fmla="*/ 1910 w 2226"/>
                  <a:gd name="T33" fmla="*/ 1695 h 2590"/>
                  <a:gd name="T34" fmla="*/ 2052 w 2226"/>
                  <a:gd name="T35" fmla="*/ 1420 h 2590"/>
                  <a:gd name="T36" fmla="*/ 2099 w 2226"/>
                  <a:gd name="T37" fmla="*/ 1113 h 2590"/>
                  <a:gd name="T38" fmla="*/ 2050 w 2226"/>
                  <a:gd name="T39" fmla="*/ 800 h 2590"/>
                  <a:gd name="T40" fmla="*/ 1910 w 2226"/>
                  <a:gd name="T41" fmla="*/ 529 h 2590"/>
                  <a:gd name="T42" fmla="*/ 1693 w 2226"/>
                  <a:gd name="T43" fmla="*/ 314 h 2590"/>
                  <a:gd name="T44" fmla="*/ 1419 w 2226"/>
                  <a:gd name="T45" fmla="*/ 173 h 2590"/>
                  <a:gd name="T46" fmla="*/ 1112 w 2226"/>
                  <a:gd name="T47" fmla="*/ 124 h 2590"/>
                  <a:gd name="T48" fmla="*/ 1375 w 2226"/>
                  <a:gd name="T49" fmla="*/ 31 h 2590"/>
                  <a:gd name="T50" fmla="*/ 1695 w 2226"/>
                  <a:gd name="T51" fmla="*/ 164 h 2590"/>
                  <a:gd name="T52" fmla="*/ 1957 w 2226"/>
                  <a:gd name="T53" fmla="*/ 388 h 2590"/>
                  <a:gd name="T54" fmla="*/ 2138 w 2226"/>
                  <a:gd name="T55" fmla="*/ 680 h 2590"/>
                  <a:gd name="T56" fmla="*/ 2222 w 2226"/>
                  <a:gd name="T57" fmla="*/ 1022 h 2590"/>
                  <a:gd name="T58" fmla="*/ 2194 w 2226"/>
                  <a:gd name="T59" fmla="*/ 1375 h 2590"/>
                  <a:gd name="T60" fmla="*/ 2061 w 2226"/>
                  <a:gd name="T61" fmla="*/ 1697 h 2590"/>
                  <a:gd name="T62" fmla="*/ 1876 w 2226"/>
                  <a:gd name="T63" fmla="*/ 1944 h 2590"/>
                  <a:gd name="T64" fmla="*/ 1731 w 2226"/>
                  <a:gd name="T65" fmla="*/ 2108 h 2590"/>
                  <a:gd name="T66" fmla="*/ 1624 w 2226"/>
                  <a:gd name="T67" fmla="*/ 2235 h 2590"/>
                  <a:gd name="T68" fmla="*/ 1563 w 2226"/>
                  <a:gd name="T69" fmla="*/ 2358 h 2590"/>
                  <a:gd name="T70" fmla="*/ 1544 w 2226"/>
                  <a:gd name="T71" fmla="*/ 2527 h 2590"/>
                  <a:gd name="T72" fmla="*/ 1501 w 2226"/>
                  <a:gd name="T73" fmla="*/ 2586 h 2590"/>
                  <a:gd name="T74" fmla="*/ 711 w 2226"/>
                  <a:gd name="T75" fmla="*/ 2578 h 2590"/>
                  <a:gd name="T76" fmla="*/ 684 w 2226"/>
                  <a:gd name="T77" fmla="*/ 2478 h 2590"/>
                  <a:gd name="T78" fmla="*/ 655 w 2226"/>
                  <a:gd name="T79" fmla="*/ 2326 h 2590"/>
                  <a:gd name="T80" fmla="*/ 582 w 2226"/>
                  <a:gd name="T81" fmla="*/ 2208 h 2590"/>
                  <a:gd name="T82" fmla="*/ 471 w 2226"/>
                  <a:gd name="T83" fmla="*/ 2082 h 2590"/>
                  <a:gd name="T84" fmla="*/ 336 w 2226"/>
                  <a:gd name="T85" fmla="*/ 1927 h 2590"/>
                  <a:gd name="T86" fmla="*/ 174 w 2226"/>
                  <a:gd name="T87" fmla="*/ 1712 h 2590"/>
                  <a:gd name="T88" fmla="*/ 55 w 2226"/>
                  <a:gd name="T89" fmla="*/ 1458 h 2590"/>
                  <a:gd name="T90" fmla="*/ 0 w 2226"/>
                  <a:gd name="T91" fmla="*/ 1113 h 2590"/>
                  <a:gd name="T92" fmla="*/ 55 w 2226"/>
                  <a:gd name="T93" fmla="*/ 767 h 2590"/>
                  <a:gd name="T94" fmla="*/ 165 w 2226"/>
                  <a:gd name="T95" fmla="*/ 529 h 2590"/>
                  <a:gd name="T96" fmla="*/ 378 w 2226"/>
                  <a:gd name="T97" fmla="*/ 276 h 2590"/>
                  <a:gd name="T98" fmla="*/ 620 w 2226"/>
                  <a:gd name="T99" fmla="*/ 115 h 2590"/>
                  <a:gd name="T100" fmla="*/ 936 w 2226"/>
                  <a:gd name="T101" fmla="*/ 14 h 2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226" h="2590">
                    <a:moveTo>
                      <a:pt x="1112" y="124"/>
                    </a:moveTo>
                    <a:lnTo>
                      <a:pt x="1032" y="128"/>
                    </a:lnTo>
                    <a:lnTo>
                      <a:pt x="954" y="138"/>
                    </a:lnTo>
                    <a:lnTo>
                      <a:pt x="879" y="152"/>
                    </a:lnTo>
                    <a:lnTo>
                      <a:pt x="805" y="173"/>
                    </a:lnTo>
                    <a:lnTo>
                      <a:pt x="734" y="200"/>
                    </a:lnTo>
                    <a:lnTo>
                      <a:pt x="664" y="233"/>
                    </a:lnTo>
                    <a:lnTo>
                      <a:pt x="596" y="270"/>
                    </a:lnTo>
                    <a:lnTo>
                      <a:pt x="531" y="314"/>
                    </a:lnTo>
                    <a:lnTo>
                      <a:pt x="471" y="361"/>
                    </a:lnTo>
                    <a:lnTo>
                      <a:pt x="413" y="415"/>
                    </a:lnTo>
                    <a:lnTo>
                      <a:pt x="361" y="471"/>
                    </a:lnTo>
                    <a:lnTo>
                      <a:pt x="314" y="530"/>
                    </a:lnTo>
                    <a:lnTo>
                      <a:pt x="271" y="595"/>
                    </a:lnTo>
                    <a:lnTo>
                      <a:pt x="233" y="662"/>
                    </a:lnTo>
                    <a:lnTo>
                      <a:pt x="201" y="732"/>
                    </a:lnTo>
                    <a:lnTo>
                      <a:pt x="199" y="735"/>
                    </a:lnTo>
                    <a:lnTo>
                      <a:pt x="173" y="806"/>
                    </a:lnTo>
                    <a:lnTo>
                      <a:pt x="152" y="879"/>
                    </a:lnTo>
                    <a:lnTo>
                      <a:pt x="136" y="956"/>
                    </a:lnTo>
                    <a:lnTo>
                      <a:pt x="128" y="1034"/>
                    </a:lnTo>
                    <a:lnTo>
                      <a:pt x="124" y="1113"/>
                    </a:lnTo>
                    <a:lnTo>
                      <a:pt x="128" y="1193"/>
                    </a:lnTo>
                    <a:lnTo>
                      <a:pt x="136" y="1271"/>
                    </a:lnTo>
                    <a:lnTo>
                      <a:pt x="152" y="1346"/>
                    </a:lnTo>
                    <a:lnTo>
                      <a:pt x="173" y="1419"/>
                    </a:lnTo>
                    <a:lnTo>
                      <a:pt x="199" y="1493"/>
                    </a:lnTo>
                    <a:lnTo>
                      <a:pt x="233" y="1564"/>
                    </a:lnTo>
                    <a:lnTo>
                      <a:pt x="271" y="1632"/>
                    </a:lnTo>
                    <a:lnTo>
                      <a:pt x="314" y="1695"/>
                    </a:lnTo>
                    <a:lnTo>
                      <a:pt x="361" y="1758"/>
                    </a:lnTo>
                    <a:lnTo>
                      <a:pt x="406" y="1815"/>
                    </a:lnTo>
                    <a:lnTo>
                      <a:pt x="447" y="1866"/>
                    </a:lnTo>
                    <a:lnTo>
                      <a:pt x="488" y="1914"/>
                    </a:lnTo>
                    <a:lnTo>
                      <a:pt x="524" y="1955"/>
                    </a:lnTo>
                    <a:lnTo>
                      <a:pt x="559" y="1994"/>
                    </a:lnTo>
                    <a:lnTo>
                      <a:pt x="591" y="2029"/>
                    </a:lnTo>
                    <a:lnTo>
                      <a:pt x="591" y="2029"/>
                    </a:lnTo>
                    <a:lnTo>
                      <a:pt x="627" y="2070"/>
                    </a:lnTo>
                    <a:lnTo>
                      <a:pt x="659" y="2106"/>
                    </a:lnTo>
                    <a:lnTo>
                      <a:pt x="689" y="2141"/>
                    </a:lnTo>
                    <a:lnTo>
                      <a:pt x="715" y="2175"/>
                    </a:lnTo>
                    <a:lnTo>
                      <a:pt x="738" y="2209"/>
                    </a:lnTo>
                    <a:lnTo>
                      <a:pt x="757" y="2245"/>
                    </a:lnTo>
                    <a:lnTo>
                      <a:pt x="774" y="2281"/>
                    </a:lnTo>
                    <a:lnTo>
                      <a:pt x="788" y="2320"/>
                    </a:lnTo>
                    <a:lnTo>
                      <a:pt x="798" y="2364"/>
                    </a:lnTo>
                    <a:lnTo>
                      <a:pt x="805" y="2411"/>
                    </a:lnTo>
                    <a:lnTo>
                      <a:pt x="810" y="2465"/>
                    </a:lnTo>
                    <a:lnTo>
                      <a:pt x="1420" y="2465"/>
                    </a:lnTo>
                    <a:lnTo>
                      <a:pt x="1424" y="2411"/>
                    </a:lnTo>
                    <a:lnTo>
                      <a:pt x="1431" y="2363"/>
                    </a:lnTo>
                    <a:lnTo>
                      <a:pt x="1442" y="2320"/>
                    </a:lnTo>
                    <a:lnTo>
                      <a:pt x="1455" y="2280"/>
                    </a:lnTo>
                    <a:lnTo>
                      <a:pt x="1471" y="2243"/>
                    </a:lnTo>
                    <a:lnTo>
                      <a:pt x="1490" y="2208"/>
                    </a:lnTo>
                    <a:lnTo>
                      <a:pt x="1514" y="2174"/>
                    </a:lnTo>
                    <a:lnTo>
                      <a:pt x="1539" y="2139"/>
                    </a:lnTo>
                    <a:lnTo>
                      <a:pt x="1569" y="2104"/>
                    </a:lnTo>
                    <a:lnTo>
                      <a:pt x="1602" y="2067"/>
                    </a:lnTo>
                    <a:lnTo>
                      <a:pt x="1638" y="2026"/>
                    </a:lnTo>
                    <a:lnTo>
                      <a:pt x="1669" y="1992"/>
                    </a:lnTo>
                    <a:lnTo>
                      <a:pt x="1703" y="1954"/>
                    </a:lnTo>
                    <a:lnTo>
                      <a:pt x="1740" y="1911"/>
                    </a:lnTo>
                    <a:lnTo>
                      <a:pt x="1779" y="1865"/>
                    </a:lnTo>
                    <a:lnTo>
                      <a:pt x="1820" y="1814"/>
                    </a:lnTo>
                    <a:lnTo>
                      <a:pt x="1864" y="1758"/>
                    </a:lnTo>
                    <a:lnTo>
                      <a:pt x="1910" y="1695"/>
                    </a:lnTo>
                    <a:lnTo>
                      <a:pt x="1954" y="1632"/>
                    </a:lnTo>
                    <a:lnTo>
                      <a:pt x="1991" y="1564"/>
                    </a:lnTo>
                    <a:lnTo>
                      <a:pt x="2024" y="1493"/>
                    </a:lnTo>
                    <a:lnTo>
                      <a:pt x="2052" y="1420"/>
                    </a:lnTo>
                    <a:lnTo>
                      <a:pt x="2073" y="1346"/>
                    </a:lnTo>
                    <a:lnTo>
                      <a:pt x="2087" y="1271"/>
                    </a:lnTo>
                    <a:lnTo>
                      <a:pt x="2097" y="1193"/>
                    </a:lnTo>
                    <a:lnTo>
                      <a:pt x="2099" y="1113"/>
                    </a:lnTo>
                    <a:lnTo>
                      <a:pt x="2097" y="1032"/>
                    </a:lnTo>
                    <a:lnTo>
                      <a:pt x="2087" y="952"/>
                    </a:lnTo>
                    <a:lnTo>
                      <a:pt x="2072" y="876"/>
                    </a:lnTo>
                    <a:lnTo>
                      <a:pt x="2050" y="800"/>
                    </a:lnTo>
                    <a:lnTo>
                      <a:pt x="2023" y="729"/>
                    </a:lnTo>
                    <a:lnTo>
                      <a:pt x="1990" y="659"/>
                    </a:lnTo>
                    <a:lnTo>
                      <a:pt x="1952" y="592"/>
                    </a:lnTo>
                    <a:lnTo>
                      <a:pt x="1910" y="529"/>
                    </a:lnTo>
                    <a:lnTo>
                      <a:pt x="1862" y="470"/>
                    </a:lnTo>
                    <a:lnTo>
                      <a:pt x="1811" y="415"/>
                    </a:lnTo>
                    <a:lnTo>
                      <a:pt x="1754" y="361"/>
                    </a:lnTo>
                    <a:lnTo>
                      <a:pt x="1693" y="314"/>
                    </a:lnTo>
                    <a:lnTo>
                      <a:pt x="1629" y="270"/>
                    </a:lnTo>
                    <a:lnTo>
                      <a:pt x="1561" y="233"/>
                    </a:lnTo>
                    <a:lnTo>
                      <a:pt x="1490" y="200"/>
                    </a:lnTo>
                    <a:lnTo>
                      <a:pt x="1419" y="173"/>
                    </a:lnTo>
                    <a:lnTo>
                      <a:pt x="1346" y="152"/>
                    </a:lnTo>
                    <a:lnTo>
                      <a:pt x="1270" y="138"/>
                    </a:lnTo>
                    <a:lnTo>
                      <a:pt x="1193" y="128"/>
                    </a:lnTo>
                    <a:lnTo>
                      <a:pt x="1112" y="124"/>
                    </a:lnTo>
                    <a:close/>
                    <a:moveTo>
                      <a:pt x="1112" y="0"/>
                    </a:moveTo>
                    <a:lnTo>
                      <a:pt x="1202" y="4"/>
                    </a:lnTo>
                    <a:lnTo>
                      <a:pt x="1289" y="14"/>
                    </a:lnTo>
                    <a:lnTo>
                      <a:pt x="1375" y="31"/>
                    </a:lnTo>
                    <a:lnTo>
                      <a:pt x="1458" y="55"/>
                    </a:lnTo>
                    <a:lnTo>
                      <a:pt x="1538" y="84"/>
                    </a:lnTo>
                    <a:lnTo>
                      <a:pt x="1618" y="122"/>
                    </a:lnTo>
                    <a:lnTo>
                      <a:pt x="1695" y="164"/>
                    </a:lnTo>
                    <a:lnTo>
                      <a:pt x="1768" y="213"/>
                    </a:lnTo>
                    <a:lnTo>
                      <a:pt x="1836" y="267"/>
                    </a:lnTo>
                    <a:lnTo>
                      <a:pt x="1900" y="326"/>
                    </a:lnTo>
                    <a:lnTo>
                      <a:pt x="1957" y="388"/>
                    </a:lnTo>
                    <a:lnTo>
                      <a:pt x="2011" y="455"/>
                    </a:lnTo>
                    <a:lnTo>
                      <a:pt x="2058" y="527"/>
                    </a:lnTo>
                    <a:lnTo>
                      <a:pt x="2101" y="601"/>
                    </a:lnTo>
                    <a:lnTo>
                      <a:pt x="2138" y="680"/>
                    </a:lnTo>
                    <a:lnTo>
                      <a:pt x="2169" y="761"/>
                    </a:lnTo>
                    <a:lnTo>
                      <a:pt x="2193" y="845"/>
                    </a:lnTo>
                    <a:lnTo>
                      <a:pt x="2211" y="933"/>
                    </a:lnTo>
                    <a:lnTo>
                      <a:pt x="2222" y="1022"/>
                    </a:lnTo>
                    <a:lnTo>
                      <a:pt x="2226" y="1113"/>
                    </a:lnTo>
                    <a:lnTo>
                      <a:pt x="2222" y="1203"/>
                    </a:lnTo>
                    <a:lnTo>
                      <a:pt x="2211" y="1290"/>
                    </a:lnTo>
                    <a:lnTo>
                      <a:pt x="2194" y="1375"/>
                    </a:lnTo>
                    <a:lnTo>
                      <a:pt x="2171" y="1458"/>
                    </a:lnTo>
                    <a:lnTo>
                      <a:pt x="2140" y="1541"/>
                    </a:lnTo>
                    <a:lnTo>
                      <a:pt x="2103" y="1621"/>
                    </a:lnTo>
                    <a:lnTo>
                      <a:pt x="2061" y="1697"/>
                    </a:lnTo>
                    <a:lnTo>
                      <a:pt x="2012" y="1769"/>
                    </a:lnTo>
                    <a:lnTo>
                      <a:pt x="1963" y="1834"/>
                    </a:lnTo>
                    <a:lnTo>
                      <a:pt x="1918" y="1891"/>
                    </a:lnTo>
                    <a:lnTo>
                      <a:pt x="1876" y="1944"/>
                    </a:lnTo>
                    <a:lnTo>
                      <a:pt x="1836" y="1992"/>
                    </a:lnTo>
                    <a:lnTo>
                      <a:pt x="1798" y="2034"/>
                    </a:lnTo>
                    <a:lnTo>
                      <a:pt x="1763" y="2073"/>
                    </a:lnTo>
                    <a:lnTo>
                      <a:pt x="1731" y="2108"/>
                    </a:lnTo>
                    <a:lnTo>
                      <a:pt x="1700" y="2144"/>
                    </a:lnTo>
                    <a:lnTo>
                      <a:pt x="1672" y="2175"/>
                    </a:lnTo>
                    <a:lnTo>
                      <a:pt x="1647" y="2206"/>
                    </a:lnTo>
                    <a:lnTo>
                      <a:pt x="1624" y="2235"/>
                    </a:lnTo>
                    <a:lnTo>
                      <a:pt x="1605" y="2264"/>
                    </a:lnTo>
                    <a:lnTo>
                      <a:pt x="1589" y="2293"/>
                    </a:lnTo>
                    <a:lnTo>
                      <a:pt x="1574" y="2324"/>
                    </a:lnTo>
                    <a:lnTo>
                      <a:pt x="1563" y="2358"/>
                    </a:lnTo>
                    <a:lnTo>
                      <a:pt x="1555" y="2393"/>
                    </a:lnTo>
                    <a:lnTo>
                      <a:pt x="1549" y="2433"/>
                    </a:lnTo>
                    <a:lnTo>
                      <a:pt x="1545" y="2478"/>
                    </a:lnTo>
                    <a:lnTo>
                      <a:pt x="1544" y="2527"/>
                    </a:lnTo>
                    <a:lnTo>
                      <a:pt x="1540" y="2547"/>
                    </a:lnTo>
                    <a:lnTo>
                      <a:pt x="1532" y="2564"/>
                    </a:lnTo>
                    <a:lnTo>
                      <a:pt x="1518" y="2578"/>
                    </a:lnTo>
                    <a:lnTo>
                      <a:pt x="1501" y="2586"/>
                    </a:lnTo>
                    <a:lnTo>
                      <a:pt x="1481" y="2590"/>
                    </a:lnTo>
                    <a:lnTo>
                      <a:pt x="749" y="2590"/>
                    </a:lnTo>
                    <a:lnTo>
                      <a:pt x="729" y="2586"/>
                    </a:lnTo>
                    <a:lnTo>
                      <a:pt x="711" y="2578"/>
                    </a:lnTo>
                    <a:lnTo>
                      <a:pt x="698" y="2564"/>
                    </a:lnTo>
                    <a:lnTo>
                      <a:pt x="689" y="2547"/>
                    </a:lnTo>
                    <a:lnTo>
                      <a:pt x="686" y="2527"/>
                    </a:lnTo>
                    <a:lnTo>
                      <a:pt x="684" y="2478"/>
                    </a:lnTo>
                    <a:lnTo>
                      <a:pt x="681" y="2434"/>
                    </a:lnTo>
                    <a:lnTo>
                      <a:pt x="675" y="2394"/>
                    </a:lnTo>
                    <a:lnTo>
                      <a:pt x="666" y="2359"/>
                    </a:lnTo>
                    <a:lnTo>
                      <a:pt x="655" y="2326"/>
                    </a:lnTo>
                    <a:lnTo>
                      <a:pt x="641" y="2294"/>
                    </a:lnTo>
                    <a:lnTo>
                      <a:pt x="624" y="2265"/>
                    </a:lnTo>
                    <a:lnTo>
                      <a:pt x="604" y="2237"/>
                    </a:lnTo>
                    <a:lnTo>
                      <a:pt x="582" y="2208"/>
                    </a:lnTo>
                    <a:lnTo>
                      <a:pt x="557" y="2179"/>
                    </a:lnTo>
                    <a:lnTo>
                      <a:pt x="529" y="2147"/>
                    </a:lnTo>
                    <a:lnTo>
                      <a:pt x="498" y="2113"/>
                    </a:lnTo>
                    <a:lnTo>
                      <a:pt x="471" y="2082"/>
                    </a:lnTo>
                    <a:lnTo>
                      <a:pt x="439" y="2048"/>
                    </a:lnTo>
                    <a:lnTo>
                      <a:pt x="407" y="2011"/>
                    </a:lnTo>
                    <a:lnTo>
                      <a:pt x="372" y="1971"/>
                    </a:lnTo>
                    <a:lnTo>
                      <a:pt x="336" y="1927"/>
                    </a:lnTo>
                    <a:lnTo>
                      <a:pt x="297" y="1880"/>
                    </a:lnTo>
                    <a:lnTo>
                      <a:pt x="257" y="1826"/>
                    </a:lnTo>
                    <a:lnTo>
                      <a:pt x="213" y="1769"/>
                    </a:lnTo>
                    <a:lnTo>
                      <a:pt x="174" y="1712"/>
                    </a:lnTo>
                    <a:lnTo>
                      <a:pt x="139" y="1651"/>
                    </a:lnTo>
                    <a:lnTo>
                      <a:pt x="106" y="1589"/>
                    </a:lnTo>
                    <a:lnTo>
                      <a:pt x="78" y="1525"/>
                    </a:lnTo>
                    <a:lnTo>
                      <a:pt x="55" y="1458"/>
                    </a:lnTo>
                    <a:lnTo>
                      <a:pt x="30" y="1375"/>
                    </a:lnTo>
                    <a:lnTo>
                      <a:pt x="13" y="1289"/>
                    </a:lnTo>
                    <a:lnTo>
                      <a:pt x="3" y="1203"/>
                    </a:lnTo>
                    <a:lnTo>
                      <a:pt x="0" y="1113"/>
                    </a:lnTo>
                    <a:lnTo>
                      <a:pt x="3" y="1024"/>
                    </a:lnTo>
                    <a:lnTo>
                      <a:pt x="13" y="935"/>
                    </a:lnTo>
                    <a:lnTo>
                      <a:pt x="30" y="850"/>
                    </a:lnTo>
                    <a:lnTo>
                      <a:pt x="55" y="767"/>
                    </a:lnTo>
                    <a:lnTo>
                      <a:pt x="84" y="687"/>
                    </a:lnTo>
                    <a:lnTo>
                      <a:pt x="85" y="685"/>
                    </a:lnTo>
                    <a:lnTo>
                      <a:pt x="122" y="606"/>
                    </a:lnTo>
                    <a:lnTo>
                      <a:pt x="165" y="529"/>
                    </a:lnTo>
                    <a:lnTo>
                      <a:pt x="213" y="457"/>
                    </a:lnTo>
                    <a:lnTo>
                      <a:pt x="266" y="389"/>
                    </a:lnTo>
                    <a:lnTo>
                      <a:pt x="326" y="326"/>
                    </a:lnTo>
                    <a:lnTo>
                      <a:pt x="378" y="276"/>
                    </a:lnTo>
                    <a:lnTo>
                      <a:pt x="434" y="230"/>
                    </a:lnTo>
                    <a:lnTo>
                      <a:pt x="494" y="188"/>
                    </a:lnTo>
                    <a:lnTo>
                      <a:pt x="556" y="150"/>
                    </a:lnTo>
                    <a:lnTo>
                      <a:pt x="620" y="115"/>
                    </a:lnTo>
                    <a:lnTo>
                      <a:pt x="687" y="84"/>
                    </a:lnTo>
                    <a:lnTo>
                      <a:pt x="767" y="55"/>
                    </a:lnTo>
                    <a:lnTo>
                      <a:pt x="850" y="31"/>
                    </a:lnTo>
                    <a:lnTo>
                      <a:pt x="936" y="14"/>
                    </a:lnTo>
                    <a:lnTo>
                      <a:pt x="1024" y="4"/>
                    </a:lnTo>
                    <a:lnTo>
                      <a:pt x="111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" name="Freeform 74"/>
              <p:cNvSpPr>
                <a:spLocks/>
              </p:cNvSpPr>
              <p:nvPr/>
            </p:nvSpPr>
            <p:spPr bwMode="auto">
              <a:xfrm>
                <a:off x="3311526" y="3686175"/>
                <a:ext cx="209550" cy="49213"/>
              </a:xfrm>
              <a:custGeom>
                <a:avLst/>
                <a:gdLst>
                  <a:gd name="T0" fmla="*/ 64 w 530"/>
                  <a:gd name="T1" fmla="*/ 0 h 124"/>
                  <a:gd name="T2" fmla="*/ 467 w 530"/>
                  <a:gd name="T3" fmla="*/ 0 h 124"/>
                  <a:gd name="T4" fmla="*/ 487 w 530"/>
                  <a:gd name="T5" fmla="*/ 2 h 124"/>
                  <a:gd name="T6" fmla="*/ 505 w 530"/>
                  <a:gd name="T7" fmla="*/ 11 h 124"/>
                  <a:gd name="T8" fmla="*/ 518 w 530"/>
                  <a:gd name="T9" fmla="*/ 24 h 124"/>
                  <a:gd name="T10" fmla="*/ 527 w 530"/>
                  <a:gd name="T11" fmla="*/ 43 h 124"/>
                  <a:gd name="T12" fmla="*/ 530 w 530"/>
                  <a:gd name="T13" fmla="*/ 62 h 124"/>
                  <a:gd name="T14" fmla="*/ 527 w 530"/>
                  <a:gd name="T15" fmla="*/ 81 h 124"/>
                  <a:gd name="T16" fmla="*/ 518 w 530"/>
                  <a:gd name="T17" fmla="*/ 98 h 124"/>
                  <a:gd name="T18" fmla="*/ 505 w 530"/>
                  <a:gd name="T19" fmla="*/ 112 h 124"/>
                  <a:gd name="T20" fmla="*/ 487 w 530"/>
                  <a:gd name="T21" fmla="*/ 120 h 124"/>
                  <a:gd name="T22" fmla="*/ 467 w 530"/>
                  <a:gd name="T23" fmla="*/ 124 h 124"/>
                  <a:gd name="T24" fmla="*/ 64 w 530"/>
                  <a:gd name="T25" fmla="*/ 124 h 124"/>
                  <a:gd name="T26" fmla="*/ 43 w 530"/>
                  <a:gd name="T27" fmla="*/ 120 h 124"/>
                  <a:gd name="T28" fmla="*/ 26 w 530"/>
                  <a:gd name="T29" fmla="*/ 112 h 124"/>
                  <a:gd name="T30" fmla="*/ 13 w 530"/>
                  <a:gd name="T31" fmla="*/ 98 h 124"/>
                  <a:gd name="T32" fmla="*/ 4 w 530"/>
                  <a:gd name="T33" fmla="*/ 81 h 124"/>
                  <a:gd name="T34" fmla="*/ 0 w 530"/>
                  <a:gd name="T35" fmla="*/ 62 h 124"/>
                  <a:gd name="T36" fmla="*/ 4 w 530"/>
                  <a:gd name="T37" fmla="*/ 43 h 124"/>
                  <a:gd name="T38" fmla="*/ 13 w 530"/>
                  <a:gd name="T39" fmla="*/ 24 h 124"/>
                  <a:gd name="T40" fmla="*/ 26 w 530"/>
                  <a:gd name="T41" fmla="*/ 11 h 124"/>
                  <a:gd name="T42" fmla="*/ 43 w 530"/>
                  <a:gd name="T43" fmla="*/ 2 h 124"/>
                  <a:gd name="T44" fmla="*/ 64 w 530"/>
                  <a:gd name="T45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30" h="124">
                    <a:moveTo>
                      <a:pt x="64" y="0"/>
                    </a:moveTo>
                    <a:lnTo>
                      <a:pt x="467" y="0"/>
                    </a:lnTo>
                    <a:lnTo>
                      <a:pt x="487" y="2"/>
                    </a:lnTo>
                    <a:lnTo>
                      <a:pt x="505" y="11"/>
                    </a:lnTo>
                    <a:lnTo>
                      <a:pt x="518" y="24"/>
                    </a:lnTo>
                    <a:lnTo>
                      <a:pt x="527" y="43"/>
                    </a:lnTo>
                    <a:lnTo>
                      <a:pt x="530" y="62"/>
                    </a:lnTo>
                    <a:lnTo>
                      <a:pt x="527" y="81"/>
                    </a:lnTo>
                    <a:lnTo>
                      <a:pt x="518" y="98"/>
                    </a:lnTo>
                    <a:lnTo>
                      <a:pt x="505" y="112"/>
                    </a:lnTo>
                    <a:lnTo>
                      <a:pt x="487" y="120"/>
                    </a:lnTo>
                    <a:lnTo>
                      <a:pt x="467" y="124"/>
                    </a:lnTo>
                    <a:lnTo>
                      <a:pt x="64" y="124"/>
                    </a:lnTo>
                    <a:lnTo>
                      <a:pt x="43" y="120"/>
                    </a:lnTo>
                    <a:lnTo>
                      <a:pt x="26" y="112"/>
                    </a:lnTo>
                    <a:lnTo>
                      <a:pt x="13" y="98"/>
                    </a:lnTo>
                    <a:lnTo>
                      <a:pt x="4" y="81"/>
                    </a:lnTo>
                    <a:lnTo>
                      <a:pt x="0" y="62"/>
                    </a:lnTo>
                    <a:lnTo>
                      <a:pt x="4" y="43"/>
                    </a:lnTo>
                    <a:lnTo>
                      <a:pt x="13" y="24"/>
                    </a:lnTo>
                    <a:lnTo>
                      <a:pt x="26" y="11"/>
                    </a:lnTo>
                    <a:lnTo>
                      <a:pt x="43" y="2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" name="Freeform 75"/>
              <p:cNvSpPr>
                <a:spLocks/>
              </p:cNvSpPr>
              <p:nvPr/>
            </p:nvSpPr>
            <p:spPr bwMode="auto">
              <a:xfrm>
                <a:off x="3673476" y="2235200"/>
                <a:ext cx="98425" cy="133350"/>
              </a:xfrm>
              <a:custGeom>
                <a:avLst/>
                <a:gdLst>
                  <a:gd name="T0" fmla="*/ 183 w 247"/>
                  <a:gd name="T1" fmla="*/ 0 h 335"/>
                  <a:gd name="T2" fmla="*/ 199 w 247"/>
                  <a:gd name="T3" fmla="*/ 3 h 335"/>
                  <a:gd name="T4" fmla="*/ 215 w 247"/>
                  <a:gd name="T5" fmla="*/ 9 h 335"/>
                  <a:gd name="T6" fmla="*/ 228 w 247"/>
                  <a:gd name="T7" fmla="*/ 18 h 335"/>
                  <a:gd name="T8" fmla="*/ 238 w 247"/>
                  <a:gd name="T9" fmla="*/ 32 h 335"/>
                  <a:gd name="T10" fmla="*/ 244 w 247"/>
                  <a:gd name="T11" fmla="*/ 46 h 335"/>
                  <a:gd name="T12" fmla="*/ 247 w 247"/>
                  <a:gd name="T13" fmla="*/ 62 h 335"/>
                  <a:gd name="T14" fmla="*/ 244 w 247"/>
                  <a:gd name="T15" fmla="*/ 78 h 335"/>
                  <a:gd name="T16" fmla="*/ 238 w 247"/>
                  <a:gd name="T17" fmla="*/ 94 h 335"/>
                  <a:gd name="T18" fmla="*/ 116 w 247"/>
                  <a:gd name="T19" fmla="*/ 303 h 335"/>
                  <a:gd name="T20" fmla="*/ 107 w 247"/>
                  <a:gd name="T21" fmla="*/ 316 h 335"/>
                  <a:gd name="T22" fmla="*/ 93 w 247"/>
                  <a:gd name="T23" fmla="*/ 326 h 335"/>
                  <a:gd name="T24" fmla="*/ 79 w 247"/>
                  <a:gd name="T25" fmla="*/ 332 h 335"/>
                  <a:gd name="T26" fmla="*/ 63 w 247"/>
                  <a:gd name="T27" fmla="*/ 335 h 335"/>
                  <a:gd name="T28" fmla="*/ 47 w 247"/>
                  <a:gd name="T29" fmla="*/ 332 h 335"/>
                  <a:gd name="T30" fmla="*/ 31 w 247"/>
                  <a:gd name="T31" fmla="*/ 326 h 335"/>
                  <a:gd name="T32" fmla="*/ 18 w 247"/>
                  <a:gd name="T33" fmla="*/ 316 h 335"/>
                  <a:gd name="T34" fmla="*/ 8 w 247"/>
                  <a:gd name="T35" fmla="*/ 304 h 335"/>
                  <a:gd name="T36" fmla="*/ 2 w 247"/>
                  <a:gd name="T37" fmla="*/ 288 h 335"/>
                  <a:gd name="T38" fmla="*/ 0 w 247"/>
                  <a:gd name="T39" fmla="*/ 273 h 335"/>
                  <a:gd name="T40" fmla="*/ 2 w 247"/>
                  <a:gd name="T41" fmla="*/ 257 h 335"/>
                  <a:gd name="T42" fmla="*/ 8 w 247"/>
                  <a:gd name="T43" fmla="*/ 242 h 335"/>
                  <a:gd name="T44" fmla="*/ 130 w 247"/>
                  <a:gd name="T45" fmla="*/ 32 h 335"/>
                  <a:gd name="T46" fmla="*/ 141 w 247"/>
                  <a:gd name="T47" fmla="*/ 18 h 335"/>
                  <a:gd name="T48" fmla="*/ 153 w 247"/>
                  <a:gd name="T49" fmla="*/ 9 h 335"/>
                  <a:gd name="T50" fmla="*/ 168 w 247"/>
                  <a:gd name="T51" fmla="*/ 3 h 335"/>
                  <a:gd name="T52" fmla="*/ 183 w 247"/>
                  <a:gd name="T53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7" h="335">
                    <a:moveTo>
                      <a:pt x="183" y="0"/>
                    </a:moveTo>
                    <a:lnTo>
                      <a:pt x="199" y="3"/>
                    </a:lnTo>
                    <a:lnTo>
                      <a:pt x="215" y="9"/>
                    </a:lnTo>
                    <a:lnTo>
                      <a:pt x="228" y="18"/>
                    </a:lnTo>
                    <a:lnTo>
                      <a:pt x="238" y="32"/>
                    </a:lnTo>
                    <a:lnTo>
                      <a:pt x="244" y="46"/>
                    </a:lnTo>
                    <a:lnTo>
                      <a:pt x="247" y="62"/>
                    </a:lnTo>
                    <a:lnTo>
                      <a:pt x="244" y="78"/>
                    </a:lnTo>
                    <a:lnTo>
                      <a:pt x="238" y="94"/>
                    </a:lnTo>
                    <a:lnTo>
                      <a:pt x="116" y="303"/>
                    </a:lnTo>
                    <a:lnTo>
                      <a:pt x="107" y="316"/>
                    </a:lnTo>
                    <a:lnTo>
                      <a:pt x="93" y="326"/>
                    </a:lnTo>
                    <a:lnTo>
                      <a:pt x="79" y="332"/>
                    </a:lnTo>
                    <a:lnTo>
                      <a:pt x="63" y="335"/>
                    </a:lnTo>
                    <a:lnTo>
                      <a:pt x="47" y="332"/>
                    </a:lnTo>
                    <a:lnTo>
                      <a:pt x="31" y="326"/>
                    </a:lnTo>
                    <a:lnTo>
                      <a:pt x="18" y="316"/>
                    </a:lnTo>
                    <a:lnTo>
                      <a:pt x="8" y="304"/>
                    </a:lnTo>
                    <a:lnTo>
                      <a:pt x="2" y="288"/>
                    </a:lnTo>
                    <a:lnTo>
                      <a:pt x="0" y="273"/>
                    </a:lnTo>
                    <a:lnTo>
                      <a:pt x="2" y="257"/>
                    </a:lnTo>
                    <a:lnTo>
                      <a:pt x="8" y="242"/>
                    </a:lnTo>
                    <a:lnTo>
                      <a:pt x="130" y="32"/>
                    </a:lnTo>
                    <a:lnTo>
                      <a:pt x="141" y="18"/>
                    </a:lnTo>
                    <a:lnTo>
                      <a:pt x="153" y="9"/>
                    </a:lnTo>
                    <a:lnTo>
                      <a:pt x="168" y="3"/>
                    </a:lnTo>
                    <a:lnTo>
                      <a:pt x="1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" name="Freeform 76"/>
              <p:cNvSpPr>
                <a:spLocks/>
              </p:cNvSpPr>
              <p:nvPr/>
            </p:nvSpPr>
            <p:spPr bwMode="auto">
              <a:xfrm>
                <a:off x="3060701" y="2235200"/>
                <a:ext cx="96838" cy="133350"/>
              </a:xfrm>
              <a:custGeom>
                <a:avLst/>
                <a:gdLst>
                  <a:gd name="T0" fmla="*/ 70 w 246"/>
                  <a:gd name="T1" fmla="*/ 0 h 335"/>
                  <a:gd name="T2" fmla="*/ 88 w 246"/>
                  <a:gd name="T3" fmla="*/ 6 h 335"/>
                  <a:gd name="T4" fmla="*/ 104 w 246"/>
                  <a:gd name="T5" fmla="*/ 16 h 335"/>
                  <a:gd name="T6" fmla="*/ 117 w 246"/>
                  <a:gd name="T7" fmla="*/ 32 h 335"/>
                  <a:gd name="T8" fmla="*/ 237 w 246"/>
                  <a:gd name="T9" fmla="*/ 242 h 335"/>
                  <a:gd name="T10" fmla="*/ 243 w 246"/>
                  <a:gd name="T11" fmla="*/ 257 h 335"/>
                  <a:gd name="T12" fmla="*/ 246 w 246"/>
                  <a:gd name="T13" fmla="*/ 273 h 335"/>
                  <a:gd name="T14" fmla="*/ 243 w 246"/>
                  <a:gd name="T15" fmla="*/ 288 h 335"/>
                  <a:gd name="T16" fmla="*/ 237 w 246"/>
                  <a:gd name="T17" fmla="*/ 304 h 335"/>
                  <a:gd name="T18" fmla="*/ 228 w 246"/>
                  <a:gd name="T19" fmla="*/ 316 h 335"/>
                  <a:gd name="T20" fmla="*/ 214 w 246"/>
                  <a:gd name="T21" fmla="*/ 326 h 335"/>
                  <a:gd name="T22" fmla="*/ 200 w 246"/>
                  <a:gd name="T23" fmla="*/ 332 h 335"/>
                  <a:gd name="T24" fmla="*/ 184 w 246"/>
                  <a:gd name="T25" fmla="*/ 335 h 335"/>
                  <a:gd name="T26" fmla="*/ 168 w 246"/>
                  <a:gd name="T27" fmla="*/ 332 h 335"/>
                  <a:gd name="T28" fmla="*/ 153 w 246"/>
                  <a:gd name="T29" fmla="*/ 326 h 335"/>
                  <a:gd name="T30" fmla="*/ 140 w 246"/>
                  <a:gd name="T31" fmla="*/ 316 h 335"/>
                  <a:gd name="T32" fmla="*/ 130 w 246"/>
                  <a:gd name="T33" fmla="*/ 303 h 335"/>
                  <a:gd name="T34" fmla="*/ 9 w 246"/>
                  <a:gd name="T35" fmla="*/ 94 h 335"/>
                  <a:gd name="T36" fmla="*/ 1 w 246"/>
                  <a:gd name="T37" fmla="*/ 76 h 335"/>
                  <a:gd name="T38" fmla="*/ 0 w 246"/>
                  <a:gd name="T39" fmla="*/ 56 h 335"/>
                  <a:gd name="T40" fmla="*/ 5 w 246"/>
                  <a:gd name="T41" fmla="*/ 38 h 335"/>
                  <a:gd name="T42" fmla="*/ 16 w 246"/>
                  <a:gd name="T43" fmla="*/ 21 h 335"/>
                  <a:gd name="T44" fmla="*/ 32 w 246"/>
                  <a:gd name="T45" fmla="*/ 9 h 335"/>
                  <a:gd name="T46" fmla="*/ 50 w 246"/>
                  <a:gd name="T47" fmla="*/ 1 h 335"/>
                  <a:gd name="T48" fmla="*/ 70 w 246"/>
                  <a:gd name="T49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6" h="335">
                    <a:moveTo>
                      <a:pt x="70" y="0"/>
                    </a:moveTo>
                    <a:lnTo>
                      <a:pt x="88" y="6"/>
                    </a:lnTo>
                    <a:lnTo>
                      <a:pt x="104" y="16"/>
                    </a:lnTo>
                    <a:lnTo>
                      <a:pt x="117" y="32"/>
                    </a:lnTo>
                    <a:lnTo>
                      <a:pt x="237" y="242"/>
                    </a:lnTo>
                    <a:lnTo>
                      <a:pt x="243" y="257"/>
                    </a:lnTo>
                    <a:lnTo>
                      <a:pt x="246" y="273"/>
                    </a:lnTo>
                    <a:lnTo>
                      <a:pt x="243" y="288"/>
                    </a:lnTo>
                    <a:lnTo>
                      <a:pt x="237" y="304"/>
                    </a:lnTo>
                    <a:lnTo>
                      <a:pt x="228" y="316"/>
                    </a:lnTo>
                    <a:lnTo>
                      <a:pt x="214" y="326"/>
                    </a:lnTo>
                    <a:lnTo>
                      <a:pt x="200" y="332"/>
                    </a:lnTo>
                    <a:lnTo>
                      <a:pt x="184" y="335"/>
                    </a:lnTo>
                    <a:lnTo>
                      <a:pt x="168" y="332"/>
                    </a:lnTo>
                    <a:lnTo>
                      <a:pt x="153" y="326"/>
                    </a:lnTo>
                    <a:lnTo>
                      <a:pt x="140" y="316"/>
                    </a:lnTo>
                    <a:lnTo>
                      <a:pt x="130" y="303"/>
                    </a:lnTo>
                    <a:lnTo>
                      <a:pt x="9" y="94"/>
                    </a:lnTo>
                    <a:lnTo>
                      <a:pt x="1" y="76"/>
                    </a:lnTo>
                    <a:lnTo>
                      <a:pt x="0" y="56"/>
                    </a:lnTo>
                    <a:lnTo>
                      <a:pt x="5" y="38"/>
                    </a:lnTo>
                    <a:lnTo>
                      <a:pt x="16" y="21"/>
                    </a:lnTo>
                    <a:lnTo>
                      <a:pt x="32" y="9"/>
                    </a:lnTo>
                    <a:lnTo>
                      <a:pt x="50" y="1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" name="Freeform 77"/>
              <p:cNvSpPr>
                <a:spLocks/>
              </p:cNvSpPr>
              <p:nvPr/>
            </p:nvSpPr>
            <p:spPr bwMode="auto">
              <a:xfrm>
                <a:off x="2817813" y="2478088"/>
                <a:ext cx="131763" cy="96838"/>
              </a:xfrm>
              <a:custGeom>
                <a:avLst/>
                <a:gdLst>
                  <a:gd name="T0" fmla="*/ 61 w 333"/>
                  <a:gd name="T1" fmla="*/ 0 h 245"/>
                  <a:gd name="T2" fmla="*/ 78 w 333"/>
                  <a:gd name="T3" fmla="*/ 1 h 245"/>
                  <a:gd name="T4" fmla="*/ 92 w 333"/>
                  <a:gd name="T5" fmla="*/ 8 h 245"/>
                  <a:gd name="T6" fmla="*/ 303 w 333"/>
                  <a:gd name="T7" fmla="*/ 130 h 245"/>
                  <a:gd name="T8" fmla="*/ 316 w 333"/>
                  <a:gd name="T9" fmla="*/ 140 h 245"/>
                  <a:gd name="T10" fmla="*/ 326 w 333"/>
                  <a:gd name="T11" fmla="*/ 152 h 245"/>
                  <a:gd name="T12" fmla="*/ 332 w 333"/>
                  <a:gd name="T13" fmla="*/ 166 h 245"/>
                  <a:gd name="T14" fmla="*/ 333 w 333"/>
                  <a:gd name="T15" fmla="*/ 182 h 245"/>
                  <a:gd name="T16" fmla="*/ 332 w 333"/>
                  <a:gd name="T17" fmla="*/ 198 h 245"/>
                  <a:gd name="T18" fmla="*/ 326 w 333"/>
                  <a:gd name="T19" fmla="*/ 214 h 245"/>
                  <a:gd name="T20" fmla="*/ 316 w 333"/>
                  <a:gd name="T21" fmla="*/ 227 h 245"/>
                  <a:gd name="T22" fmla="*/ 303 w 333"/>
                  <a:gd name="T23" fmla="*/ 237 h 245"/>
                  <a:gd name="T24" fmla="*/ 288 w 333"/>
                  <a:gd name="T25" fmla="*/ 243 h 245"/>
                  <a:gd name="T26" fmla="*/ 272 w 333"/>
                  <a:gd name="T27" fmla="*/ 245 h 245"/>
                  <a:gd name="T28" fmla="*/ 256 w 333"/>
                  <a:gd name="T29" fmla="*/ 243 h 245"/>
                  <a:gd name="T30" fmla="*/ 241 w 333"/>
                  <a:gd name="T31" fmla="*/ 237 h 245"/>
                  <a:gd name="T32" fmla="*/ 30 w 333"/>
                  <a:gd name="T33" fmla="*/ 116 h 245"/>
                  <a:gd name="T34" fmla="*/ 15 w 333"/>
                  <a:gd name="T35" fmla="*/ 103 h 245"/>
                  <a:gd name="T36" fmla="*/ 5 w 333"/>
                  <a:gd name="T37" fmla="*/ 87 h 245"/>
                  <a:gd name="T38" fmla="*/ 0 w 333"/>
                  <a:gd name="T39" fmla="*/ 69 h 245"/>
                  <a:gd name="T40" fmla="*/ 0 w 333"/>
                  <a:gd name="T41" fmla="*/ 50 h 245"/>
                  <a:gd name="T42" fmla="*/ 7 w 333"/>
                  <a:gd name="T43" fmla="*/ 30 h 245"/>
                  <a:gd name="T44" fmla="*/ 18 w 333"/>
                  <a:gd name="T45" fmla="*/ 17 h 245"/>
                  <a:gd name="T46" fmla="*/ 30 w 333"/>
                  <a:gd name="T47" fmla="*/ 7 h 245"/>
                  <a:gd name="T48" fmla="*/ 45 w 333"/>
                  <a:gd name="T49" fmla="*/ 1 h 245"/>
                  <a:gd name="T50" fmla="*/ 61 w 333"/>
                  <a:gd name="T5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33" h="245">
                    <a:moveTo>
                      <a:pt x="61" y="0"/>
                    </a:moveTo>
                    <a:lnTo>
                      <a:pt x="78" y="1"/>
                    </a:lnTo>
                    <a:lnTo>
                      <a:pt x="92" y="8"/>
                    </a:lnTo>
                    <a:lnTo>
                      <a:pt x="303" y="130"/>
                    </a:lnTo>
                    <a:lnTo>
                      <a:pt x="316" y="140"/>
                    </a:lnTo>
                    <a:lnTo>
                      <a:pt x="326" y="152"/>
                    </a:lnTo>
                    <a:lnTo>
                      <a:pt x="332" y="166"/>
                    </a:lnTo>
                    <a:lnTo>
                      <a:pt x="333" y="182"/>
                    </a:lnTo>
                    <a:lnTo>
                      <a:pt x="332" y="198"/>
                    </a:lnTo>
                    <a:lnTo>
                      <a:pt x="326" y="214"/>
                    </a:lnTo>
                    <a:lnTo>
                      <a:pt x="316" y="227"/>
                    </a:lnTo>
                    <a:lnTo>
                      <a:pt x="303" y="237"/>
                    </a:lnTo>
                    <a:lnTo>
                      <a:pt x="288" y="243"/>
                    </a:lnTo>
                    <a:lnTo>
                      <a:pt x="272" y="245"/>
                    </a:lnTo>
                    <a:lnTo>
                      <a:pt x="256" y="243"/>
                    </a:lnTo>
                    <a:lnTo>
                      <a:pt x="241" y="237"/>
                    </a:lnTo>
                    <a:lnTo>
                      <a:pt x="30" y="116"/>
                    </a:lnTo>
                    <a:lnTo>
                      <a:pt x="15" y="103"/>
                    </a:lnTo>
                    <a:lnTo>
                      <a:pt x="5" y="87"/>
                    </a:lnTo>
                    <a:lnTo>
                      <a:pt x="0" y="69"/>
                    </a:lnTo>
                    <a:lnTo>
                      <a:pt x="0" y="50"/>
                    </a:lnTo>
                    <a:lnTo>
                      <a:pt x="7" y="30"/>
                    </a:lnTo>
                    <a:lnTo>
                      <a:pt x="18" y="17"/>
                    </a:lnTo>
                    <a:lnTo>
                      <a:pt x="30" y="7"/>
                    </a:lnTo>
                    <a:lnTo>
                      <a:pt x="45" y="1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" name="Freeform 78"/>
              <p:cNvSpPr>
                <a:spLocks/>
              </p:cNvSpPr>
              <p:nvPr/>
            </p:nvSpPr>
            <p:spPr bwMode="auto">
              <a:xfrm>
                <a:off x="3881438" y="2478088"/>
                <a:ext cx="133350" cy="96838"/>
              </a:xfrm>
              <a:custGeom>
                <a:avLst/>
                <a:gdLst>
                  <a:gd name="T0" fmla="*/ 274 w 335"/>
                  <a:gd name="T1" fmla="*/ 0 h 245"/>
                  <a:gd name="T2" fmla="*/ 290 w 335"/>
                  <a:gd name="T3" fmla="*/ 1 h 245"/>
                  <a:gd name="T4" fmla="*/ 304 w 335"/>
                  <a:gd name="T5" fmla="*/ 7 h 245"/>
                  <a:gd name="T6" fmla="*/ 317 w 335"/>
                  <a:gd name="T7" fmla="*/ 17 h 245"/>
                  <a:gd name="T8" fmla="*/ 326 w 335"/>
                  <a:gd name="T9" fmla="*/ 30 h 245"/>
                  <a:gd name="T10" fmla="*/ 334 w 335"/>
                  <a:gd name="T11" fmla="*/ 46 h 245"/>
                  <a:gd name="T12" fmla="*/ 335 w 335"/>
                  <a:gd name="T13" fmla="*/ 62 h 245"/>
                  <a:gd name="T14" fmla="*/ 332 w 335"/>
                  <a:gd name="T15" fmla="*/ 78 h 245"/>
                  <a:gd name="T16" fmla="*/ 326 w 335"/>
                  <a:gd name="T17" fmla="*/ 93 h 245"/>
                  <a:gd name="T18" fmla="*/ 317 w 335"/>
                  <a:gd name="T19" fmla="*/ 106 h 245"/>
                  <a:gd name="T20" fmla="*/ 303 w 335"/>
                  <a:gd name="T21" fmla="*/ 116 h 245"/>
                  <a:gd name="T22" fmla="*/ 94 w 335"/>
                  <a:gd name="T23" fmla="*/ 237 h 245"/>
                  <a:gd name="T24" fmla="*/ 78 w 335"/>
                  <a:gd name="T25" fmla="*/ 243 h 245"/>
                  <a:gd name="T26" fmla="*/ 62 w 335"/>
                  <a:gd name="T27" fmla="*/ 245 h 245"/>
                  <a:gd name="T28" fmla="*/ 47 w 335"/>
                  <a:gd name="T29" fmla="*/ 243 h 245"/>
                  <a:gd name="T30" fmla="*/ 32 w 335"/>
                  <a:gd name="T31" fmla="*/ 237 h 245"/>
                  <a:gd name="T32" fmla="*/ 20 w 335"/>
                  <a:gd name="T33" fmla="*/ 227 h 245"/>
                  <a:gd name="T34" fmla="*/ 9 w 335"/>
                  <a:gd name="T35" fmla="*/ 214 h 245"/>
                  <a:gd name="T36" fmla="*/ 3 w 335"/>
                  <a:gd name="T37" fmla="*/ 198 h 245"/>
                  <a:gd name="T38" fmla="*/ 0 w 335"/>
                  <a:gd name="T39" fmla="*/ 182 h 245"/>
                  <a:gd name="T40" fmla="*/ 3 w 335"/>
                  <a:gd name="T41" fmla="*/ 166 h 245"/>
                  <a:gd name="T42" fmla="*/ 9 w 335"/>
                  <a:gd name="T43" fmla="*/ 152 h 245"/>
                  <a:gd name="T44" fmla="*/ 19 w 335"/>
                  <a:gd name="T45" fmla="*/ 140 h 245"/>
                  <a:gd name="T46" fmla="*/ 32 w 335"/>
                  <a:gd name="T47" fmla="*/ 130 h 245"/>
                  <a:gd name="T48" fmla="*/ 242 w 335"/>
                  <a:gd name="T49" fmla="*/ 8 h 245"/>
                  <a:gd name="T50" fmla="*/ 257 w 335"/>
                  <a:gd name="T51" fmla="*/ 1 h 245"/>
                  <a:gd name="T52" fmla="*/ 274 w 335"/>
                  <a:gd name="T53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5" h="245">
                    <a:moveTo>
                      <a:pt x="274" y="0"/>
                    </a:moveTo>
                    <a:lnTo>
                      <a:pt x="290" y="1"/>
                    </a:lnTo>
                    <a:lnTo>
                      <a:pt x="304" y="7"/>
                    </a:lnTo>
                    <a:lnTo>
                      <a:pt x="317" y="17"/>
                    </a:lnTo>
                    <a:lnTo>
                      <a:pt x="326" y="30"/>
                    </a:lnTo>
                    <a:lnTo>
                      <a:pt x="334" y="46"/>
                    </a:lnTo>
                    <a:lnTo>
                      <a:pt x="335" y="62"/>
                    </a:lnTo>
                    <a:lnTo>
                      <a:pt x="332" y="78"/>
                    </a:lnTo>
                    <a:lnTo>
                      <a:pt x="326" y="93"/>
                    </a:lnTo>
                    <a:lnTo>
                      <a:pt x="317" y="106"/>
                    </a:lnTo>
                    <a:lnTo>
                      <a:pt x="303" y="116"/>
                    </a:lnTo>
                    <a:lnTo>
                      <a:pt x="94" y="237"/>
                    </a:lnTo>
                    <a:lnTo>
                      <a:pt x="78" y="243"/>
                    </a:lnTo>
                    <a:lnTo>
                      <a:pt x="62" y="245"/>
                    </a:lnTo>
                    <a:lnTo>
                      <a:pt x="47" y="243"/>
                    </a:lnTo>
                    <a:lnTo>
                      <a:pt x="32" y="237"/>
                    </a:lnTo>
                    <a:lnTo>
                      <a:pt x="20" y="227"/>
                    </a:lnTo>
                    <a:lnTo>
                      <a:pt x="9" y="214"/>
                    </a:lnTo>
                    <a:lnTo>
                      <a:pt x="3" y="198"/>
                    </a:lnTo>
                    <a:lnTo>
                      <a:pt x="0" y="182"/>
                    </a:lnTo>
                    <a:lnTo>
                      <a:pt x="3" y="166"/>
                    </a:lnTo>
                    <a:lnTo>
                      <a:pt x="9" y="152"/>
                    </a:lnTo>
                    <a:lnTo>
                      <a:pt x="19" y="140"/>
                    </a:lnTo>
                    <a:lnTo>
                      <a:pt x="32" y="130"/>
                    </a:lnTo>
                    <a:lnTo>
                      <a:pt x="242" y="8"/>
                    </a:lnTo>
                    <a:lnTo>
                      <a:pt x="257" y="1"/>
                    </a:lnTo>
                    <a:lnTo>
                      <a:pt x="2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" name="Freeform 79"/>
              <p:cNvSpPr>
                <a:spLocks/>
              </p:cNvSpPr>
              <p:nvPr/>
            </p:nvSpPr>
            <p:spPr bwMode="auto">
              <a:xfrm>
                <a:off x="3086101" y="2808288"/>
                <a:ext cx="73025" cy="169863"/>
              </a:xfrm>
              <a:custGeom>
                <a:avLst/>
                <a:gdLst>
                  <a:gd name="T0" fmla="*/ 63 w 185"/>
                  <a:gd name="T1" fmla="*/ 0 h 424"/>
                  <a:gd name="T2" fmla="*/ 83 w 185"/>
                  <a:gd name="T3" fmla="*/ 3 h 424"/>
                  <a:gd name="T4" fmla="*/ 100 w 185"/>
                  <a:gd name="T5" fmla="*/ 12 h 424"/>
                  <a:gd name="T6" fmla="*/ 113 w 185"/>
                  <a:gd name="T7" fmla="*/ 25 h 424"/>
                  <a:gd name="T8" fmla="*/ 123 w 185"/>
                  <a:gd name="T9" fmla="*/ 44 h 424"/>
                  <a:gd name="T10" fmla="*/ 125 w 185"/>
                  <a:gd name="T11" fmla="*/ 63 h 424"/>
                  <a:gd name="T12" fmla="*/ 127 w 185"/>
                  <a:gd name="T13" fmla="*/ 112 h 424"/>
                  <a:gd name="T14" fmla="*/ 131 w 185"/>
                  <a:gd name="T15" fmla="*/ 158 h 424"/>
                  <a:gd name="T16" fmla="*/ 140 w 185"/>
                  <a:gd name="T17" fmla="*/ 203 h 424"/>
                  <a:gd name="T18" fmla="*/ 157 w 185"/>
                  <a:gd name="T19" fmla="*/ 271 h 424"/>
                  <a:gd name="T20" fmla="*/ 180 w 185"/>
                  <a:gd name="T21" fmla="*/ 337 h 424"/>
                  <a:gd name="T22" fmla="*/ 185 w 185"/>
                  <a:gd name="T23" fmla="*/ 354 h 424"/>
                  <a:gd name="T24" fmla="*/ 185 w 185"/>
                  <a:gd name="T25" fmla="*/ 369 h 424"/>
                  <a:gd name="T26" fmla="*/ 180 w 185"/>
                  <a:gd name="T27" fmla="*/ 385 h 424"/>
                  <a:gd name="T28" fmla="*/ 173 w 185"/>
                  <a:gd name="T29" fmla="*/ 399 h 424"/>
                  <a:gd name="T30" fmla="*/ 162 w 185"/>
                  <a:gd name="T31" fmla="*/ 411 h 424"/>
                  <a:gd name="T32" fmla="*/ 147 w 185"/>
                  <a:gd name="T33" fmla="*/ 419 h 424"/>
                  <a:gd name="T34" fmla="*/ 128 w 185"/>
                  <a:gd name="T35" fmla="*/ 424 h 424"/>
                  <a:gd name="T36" fmla="*/ 108 w 185"/>
                  <a:gd name="T37" fmla="*/ 422 h 424"/>
                  <a:gd name="T38" fmla="*/ 91 w 185"/>
                  <a:gd name="T39" fmla="*/ 414 h 424"/>
                  <a:gd name="T40" fmla="*/ 77 w 185"/>
                  <a:gd name="T41" fmla="*/ 402 h 424"/>
                  <a:gd name="T42" fmla="*/ 66 w 185"/>
                  <a:gd name="T43" fmla="*/ 385 h 424"/>
                  <a:gd name="T44" fmla="*/ 46 w 185"/>
                  <a:gd name="T45" fmla="*/ 334 h 424"/>
                  <a:gd name="T46" fmla="*/ 29 w 185"/>
                  <a:gd name="T47" fmla="*/ 282 h 424"/>
                  <a:gd name="T48" fmla="*/ 17 w 185"/>
                  <a:gd name="T49" fmla="*/ 227 h 424"/>
                  <a:gd name="T50" fmla="*/ 4 w 185"/>
                  <a:gd name="T51" fmla="*/ 146 h 424"/>
                  <a:gd name="T52" fmla="*/ 0 w 185"/>
                  <a:gd name="T53" fmla="*/ 63 h 424"/>
                  <a:gd name="T54" fmla="*/ 4 w 185"/>
                  <a:gd name="T55" fmla="*/ 44 h 424"/>
                  <a:gd name="T56" fmla="*/ 12 w 185"/>
                  <a:gd name="T57" fmla="*/ 25 h 424"/>
                  <a:gd name="T58" fmla="*/ 26 w 185"/>
                  <a:gd name="T59" fmla="*/ 12 h 424"/>
                  <a:gd name="T60" fmla="*/ 43 w 185"/>
                  <a:gd name="T61" fmla="*/ 3 h 424"/>
                  <a:gd name="T62" fmla="*/ 63 w 185"/>
                  <a:gd name="T63" fmla="*/ 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5" h="424">
                    <a:moveTo>
                      <a:pt x="63" y="0"/>
                    </a:moveTo>
                    <a:lnTo>
                      <a:pt x="83" y="3"/>
                    </a:lnTo>
                    <a:lnTo>
                      <a:pt x="100" y="12"/>
                    </a:lnTo>
                    <a:lnTo>
                      <a:pt x="113" y="25"/>
                    </a:lnTo>
                    <a:lnTo>
                      <a:pt x="123" y="44"/>
                    </a:lnTo>
                    <a:lnTo>
                      <a:pt x="125" y="63"/>
                    </a:lnTo>
                    <a:lnTo>
                      <a:pt x="127" y="112"/>
                    </a:lnTo>
                    <a:lnTo>
                      <a:pt x="131" y="158"/>
                    </a:lnTo>
                    <a:lnTo>
                      <a:pt x="140" y="203"/>
                    </a:lnTo>
                    <a:lnTo>
                      <a:pt x="157" y="271"/>
                    </a:lnTo>
                    <a:lnTo>
                      <a:pt x="180" y="337"/>
                    </a:lnTo>
                    <a:lnTo>
                      <a:pt x="185" y="354"/>
                    </a:lnTo>
                    <a:lnTo>
                      <a:pt x="185" y="369"/>
                    </a:lnTo>
                    <a:lnTo>
                      <a:pt x="180" y="385"/>
                    </a:lnTo>
                    <a:lnTo>
                      <a:pt x="173" y="399"/>
                    </a:lnTo>
                    <a:lnTo>
                      <a:pt x="162" y="411"/>
                    </a:lnTo>
                    <a:lnTo>
                      <a:pt x="147" y="419"/>
                    </a:lnTo>
                    <a:lnTo>
                      <a:pt x="128" y="424"/>
                    </a:lnTo>
                    <a:lnTo>
                      <a:pt x="108" y="422"/>
                    </a:lnTo>
                    <a:lnTo>
                      <a:pt x="91" y="414"/>
                    </a:lnTo>
                    <a:lnTo>
                      <a:pt x="77" y="402"/>
                    </a:lnTo>
                    <a:lnTo>
                      <a:pt x="66" y="385"/>
                    </a:lnTo>
                    <a:lnTo>
                      <a:pt x="46" y="334"/>
                    </a:lnTo>
                    <a:lnTo>
                      <a:pt x="29" y="282"/>
                    </a:lnTo>
                    <a:lnTo>
                      <a:pt x="17" y="227"/>
                    </a:lnTo>
                    <a:lnTo>
                      <a:pt x="4" y="146"/>
                    </a:lnTo>
                    <a:lnTo>
                      <a:pt x="0" y="63"/>
                    </a:lnTo>
                    <a:lnTo>
                      <a:pt x="4" y="44"/>
                    </a:lnTo>
                    <a:lnTo>
                      <a:pt x="12" y="25"/>
                    </a:lnTo>
                    <a:lnTo>
                      <a:pt x="26" y="12"/>
                    </a:lnTo>
                    <a:lnTo>
                      <a:pt x="43" y="3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" name="Freeform 80"/>
              <p:cNvSpPr>
                <a:spLocks/>
              </p:cNvSpPr>
              <p:nvPr/>
            </p:nvSpPr>
            <p:spPr bwMode="auto">
              <a:xfrm>
                <a:off x="3109913" y="2505075"/>
                <a:ext cx="330200" cy="234950"/>
              </a:xfrm>
              <a:custGeom>
                <a:avLst/>
                <a:gdLst>
                  <a:gd name="T0" fmla="*/ 769 w 831"/>
                  <a:gd name="T1" fmla="*/ 0 h 592"/>
                  <a:gd name="T2" fmla="*/ 789 w 831"/>
                  <a:gd name="T3" fmla="*/ 2 h 592"/>
                  <a:gd name="T4" fmla="*/ 806 w 831"/>
                  <a:gd name="T5" fmla="*/ 12 h 592"/>
                  <a:gd name="T6" fmla="*/ 819 w 831"/>
                  <a:gd name="T7" fmla="*/ 25 h 592"/>
                  <a:gd name="T8" fmla="*/ 829 w 831"/>
                  <a:gd name="T9" fmla="*/ 42 h 592"/>
                  <a:gd name="T10" fmla="*/ 831 w 831"/>
                  <a:gd name="T11" fmla="*/ 63 h 592"/>
                  <a:gd name="T12" fmla="*/ 829 w 831"/>
                  <a:gd name="T13" fmla="*/ 82 h 592"/>
                  <a:gd name="T14" fmla="*/ 819 w 831"/>
                  <a:gd name="T15" fmla="*/ 99 h 592"/>
                  <a:gd name="T16" fmla="*/ 806 w 831"/>
                  <a:gd name="T17" fmla="*/ 113 h 592"/>
                  <a:gd name="T18" fmla="*/ 789 w 831"/>
                  <a:gd name="T19" fmla="*/ 121 h 592"/>
                  <a:gd name="T20" fmla="*/ 769 w 831"/>
                  <a:gd name="T21" fmla="*/ 125 h 592"/>
                  <a:gd name="T22" fmla="*/ 721 w 831"/>
                  <a:gd name="T23" fmla="*/ 126 h 592"/>
                  <a:gd name="T24" fmla="*/ 675 w 831"/>
                  <a:gd name="T25" fmla="*/ 131 h 592"/>
                  <a:gd name="T26" fmla="*/ 628 w 831"/>
                  <a:gd name="T27" fmla="*/ 138 h 592"/>
                  <a:gd name="T28" fmla="*/ 560 w 831"/>
                  <a:gd name="T29" fmla="*/ 155 h 592"/>
                  <a:gd name="T30" fmla="*/ 495 w 831"/>
                  <a:gd name="T31" fmla="*/ 180 h 592"/>
                  <a:gd name="T32" fmla="*/ 434 w 831"/>
                  <a:gd name="T33" fmla="*/ 209 h 592"/>
                  <a:gd name="T34" fmla="*/ 376 w 831"/>
                  <a:gd name="T35" fmla="*/ 244 h 592"/>
                  <a:gd name="T36" fmla="*/ 322 w 831"/>
                  <a:gd name="T37" fmla="*/ 284 h 592"/>
                  <a:gd name="T38" fmla="*/ 271 w 831"/>
                  <a:gd name="T39" fmla="*/ 330 h 592"/>
                  <a:gd name="T40" fmla="*/ 239 w 831"/>
                  <a:gd name="T41" fmla="*/ 364 h 592"/>
                  <a:gd name="T42" fmla="*/ 210 w 831"/>
                  <a:gd name="T43" fmla="*/ 400 h 592"/>
                  <a:gd name="T44" fmla="*/ 183 w 831"/>
                  <a:gd name="T45" fmla="*/ 436 h 592"/>
                  <a:gd name="T46" fmla="*/ 148 w 831"/>
                  <a:gd name="T47" fmla="*/ 494 h 592"/>
                  <a:gd name="T48" fmla="*/ 119 w 831"/>
                  <a:gd name="T49" fmla="*/ 555 h 592"/>
                  <a:gd name="T50" fmla="*/ 111 w 831"/>
                  <a:gd name="T51" fmla="*/ 570 h 592"/>
                  <a:gd name="T52" fmla="*/ 100 w 831"/>
                  <a:gd name="T53" fmla="*/ 581 h 592"/>
                  <a:gd name="T54" fmla="*/ 86 w 831"/>
                  <a:gd name="T55" fmla="*/ 588 h 592"/>
                  <a:gd name="T56" fmla="*/ 70 w 831"/>
                  <a:gd name="T57" fmla="*/ 592 h 592"/>
                  <a:gd name="T58" fmla="*/ 53 w 831"/>
                  <a:gd name="T59" fmla="*/ 592 h 592"/>
                  <a:gd name="T60" fmla="*/ 38 w 831"/>
                  <a:gd name="T61" fmla="*/ 588 h 592"/>
                  <a:gd name="T62" fmla="*/ 21 w 831"/>
                  <a:gd name="T63" fmla="*/ 577 h 592"/>
                  <a:gd name="T64" fmla="*/ 8 w 831"/>
                  <a:gd name="T65" fmla="*/ 562 h 592"/>
                  <a:gd name="T66" fmla="*/ 1 w 831"/>
                  <a:gd name="T67" fmla="*/ 545 h 592"/>
                  <a:gd name="T68" fmla="*/ 0 w 831"/>
                  <a:gd name="T69" fmla="*/ 526 h 592"/>
                  <a:gd name="T70" fmla="*/ 5 w 831"/>
                  <a:gd name="T71" fmla="*/ 507 h 592"/>
                  <a:gd name="T72" fmla="*/ 27 w 831"/>
                  <a:gd name="T73" fmla="*/ 458 h 592"/>
                  <a:gd name="T74" fmla="*/ 52 w 831"/>
                  <a:gd name="T75" fmla="*/ 411 h 592"/>
                  <a:gd name="T76" fmla="*/ 80 w 831"/>
                  <a:gd name="T77" fmla="*/ 367 h 592"/>
                  <a:gd name="T78" fmla="*/ 81 w 831"/>
                  <a:gd name="T79" fmla="*/ 366 h 592"/>
                  <a:gd name="T80" fmla="*/ 80 w 831"/>
                  <a:gd name="T81" fmla="*/ 366 h 592"/>
                  <a:gd name="T82" fmla="*/ 112 w 831"/>
                  <a:gd name="T83" fmla="*/ 322 h 592"/>
                  <a:gd name="T84" fmla="*/ 146 w 831"/>
                  <a:gd name="T85" fmla="*/ 282 h 592"/>
                  <a:gd name="T86" fmla="*/ 182 w 831"/>
                  <a:gd name="T87" fmla="*/ 243 h 592"/>
                  <a:gd name="T88" fmla="*/ 220 w 831"/>
                  <a:gd name="T89" fmla="*/ 206 h 592"/>
                  <a:gd name="T90" fmla="*/ 261 w 831"/>
                  <a:gd name="T91" fmla="*/ 172 h 592"/>
                  <a:gd name="T92" fmla="*/ 305 w 831"/>
                  <a:gd name="T93" fmla="*/ 141 h 592"/>
                  <a:gd name="T94" fmla="*/ 305 w 831"/>
                  <a:gd name="T95" fmla="*/ 141 h 592"/>
                  <a:gd name="T96" fmla="*/ 350 w 831"/>
                  <a:gd name="T97" fmla="*/ 113 h 592"/>
                  <a:gd name="T98" fmla="*/ 397 w 831"/>
                  <a:gd name="T99" fmla="*/ 87 h 592"/>
                  <a:gd name="T100" fmla="*/ 446 w 831"/>
                  <a:gd name="T101" fmla="*/ 65 h 592"/>
                  <a:gd name="T102" fmla="*/ 497 w 831"/>
                  <a:gd name="T103" fmla="*/ 46 h 592"/>
                  <a:gd name="T104" fmla="*/ 551 w 831"/>
                  <a:gd name="T105" fmla="*/ 29 h 592"/>
                  <a:gd name="T106" fmla="*/ 604 w 831"/>
                  <a:gd name="T107" fmla="*/ 15 h 592"/>
                  <a:gd name="T108" fmla="*/ 687 w 831"/>
                  <a:gd name="T109" fmla="*/ 3 h 592"/>
                  <a:gd name="T110" fmla="*/ 769 w 831"/>
                  <a:gd name="T111" fmla="*/ 0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31" h="592">
                    <a:moveTo>
                      <a:pt x="769" y="0"/>
                    </a:moveTo>
                    <a:lnTo>
                      <a:pt x="789" y="2"/>
                    </a:lnTo>
                    <a:lnTo>
                      <a:pt x="806" y="12"/>
                    </a:lnTo>
                    <a:lnTo>
                      <a:pt x="819" y="25"/>
                    </a:lnTo>
                    <a:lnTo>
                      <a:pt x="829" y="42"/>
                    </a:lnTo>
                    <a:lnTo>
                      <a:pt x="831" y="63"/>
                    </a:lnTo>
                    <a:lnTo>
                      <a:pt x="829" y="82"/>
                    </a:lnTo>
                    <a:lnTo>
                      <a:pt x="819" y="99"/>
                    </a:lnTo>
                    <a:lnTo>
                      <a:pt x="806" y="113"/>
                    </a:lnTo>
                    <a:lnTo>
                      <a:pt x="789" y="121"/>
                    </a:lnTo>
                    <a:lnTo>
                      <a:pt x="769" y="125"/>
                    </a:lnTo>
                    <a:lnTo>
                      <a:pt x="721" y="126"/>
                    </a:lnTo>
                    <a:lnTo>
                      <a:pt x="675" y="131"/>
                    </a:lnTo>
                    <a:lnTo>
                      <a:pt x="628" y="138"/>
                    </a:lnTo>
                    <a:lnTo>
                      <a:pt x="560" y="155"/>
                    </a:lnTo>
                    <a:lnTo>
                      <a:pt x="495" y="180"/>
                    </a:lnTo>
                    <a:lnTo>
                      <a:pt x="434" y="209"/>
                    </a:lnTo>
                    <a:lnTo>
                      <a:pt x="376" y="244"/>
                    </a:lnTo>
                    <a:lnTo>
                      <a:pt x="322" y="284"/>
                    </a:lnTo>
                    <a:lnTo>
                      <a:pt x="271" y="330"/>
                    </a:lnTo>
                    <a:lnTo>
                      <a:pt x="239" y="364"/>
                    </a:lnTo>
                    <a:lnTo>
                      <a:pt x="210" y="400"/>
                    </a:lnTo>
                    <a:lnTo>
                      <a:pt x="183" y="436"/>
                    </a:lnTo>
                    <a:lnTo>
                      <a:pt x="148" y="494"/>
                    </a:lnTo>
                    <a:lnTo>
                      <a:pt x="119" y="555"/>
                    </a:lnTo>
                    <a:lnTo>
                      <a:pt x="111" y="570"/>
                    </a:lnTo>
                    <a:lnTo>
                      <a:pt x="100" y="581"/>
                    </a:lnTo>
                    <a:lnTo>
                      <a:pt x="86" y="588"/>
                    </a:lnTo>
                    <a:lnTo>
                      <a:pt x="70" y="592"/>
                    </a:lnTo>
                    <a:lnTo>
                      <a:pt x="53" y="592"/>
                    </a:lnTo>
                    <a:lnTo>
                      <a:pt x="38" y="588"/>
                    </a:lnTo>
                    <a:lnTo>
                      <a:pt x="21" y="577"/>
                    </a:lnTo>
                    <a:lnTo>
                      <a:pt x="8" y="562"/>
                    </a:lnTo>
                    <a:lnTo>
                      <a:pt x="1" y="545"/>
                    </a:lnTo>
                    <a:lnTo>
                      <a:pt x="0" y="526"/>
                    </a:lnTo>
                    <a:lnTo>
                      <a:pt x="5" y="507"/>
                    </a:lnTo>
                    <a:lnTo>
                      <a:pt x="27" y="458"/>
                    </a:lnTo>
                    <a:lnTo>
                      <a:pt x="52" y="411"/>
                    </a:lnTo>
                    <a:lnTo>
                      <a:pt x="80" y="367"/>
                    </a:lnTo>
                    <a:lnTo>
                      <a:pt x="81" y="366"/>
                    </a:lnTo>
                    <a:lnTo>
                      <a:pt x="80" y="366"/>
                    </a:lnTo>
                    <a:lnTo>
                      <a:pt x="112" y="322"/>
                    </a:lnTo>
                    <a:lnTo>
                      <a:pt x="146" y="282"/>
                    </a:lnTo>
                    <a:lnTo>
                      <a:pt x="182" y="243"/>
                    </a:lnTo>
                    <a:lnTo>
                      <a:pt x="220" y="206"/>
                    </a:lnTo>
                    <a:lnTo>
                      <a:pt x="261" y="172"/>
                    </a:lnTo>
                    <a:lnTo>
                      <a:pt x="305" y="141"/>
                    </a:lnTo>
                    <a:lnTo>
                      <a:pt x="305" y="141"/>
                    </a:lnTo>
                    <a:lnTo>
                      <a:pt x="350" y="113"/>
                    </a:lnTo>
                    <a:lnTo>
                      <a:pt x="397" y="87"/>
                    </a:lnTo>
                    <a:lnTo>
                      <a:pt x="446" y="65"/>
                    </a:lnTo>
                    <a:lnTo>
                      <a:pt x="497" y="46"/>
                    </a:lnTo>
                    <a:lnTo>
                      <a:pt x="551" y="29"/>
                    </a:lnTo>
                    <a:lnTo>
                      <a:pt x="604" y="15"/>
                    </a:lnTo>
                    <a:lnTo>
                      <a:pt x="687" y="3"/>
                    </a:lnTo>
                    <a:lnTo>
                      <a:pt x="76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79" name="Group 178"/>
            <p:cNvGrpSpPr/>
            <p:nvPr/>
          </p:nvGrpSpPr>
          <p:grpSpPr>
            <a:xfrm>
              <a:off x="3915523" y="1068186"/>
              <a:ext cx="586275" cy="706052"/>
              <a:chOff x="9413875" y="3344863"/>
              <a:chExt cx="1181100" cy="1422400"/>
            </a:xfrm>
            <a:solidFill>
              <a:schemeClr val="bg1"/>
            </a:solidFill>
          </p:grpSpPr>
          <p:sp>
            <p:nvSpPr>
              <p:cNvPr id="188" name="Freeform 6"/>
              <p:cNvSpPr>
                <a:spLocks/>
              </p:cNvSpPr>
              <p:nvPr/>
            </p:nvSpPr>
            <p:spPr bwMode="auto">
              <a:xfrm>
                <a:off x="9661525" y="4673600"/>
                <a:ext cx="66675" cy="93663"/>
              </a:xfrm>
              <a:custGeom>
                <a:avLst/>
                <a:gdLst>
                  <a:gd name="T0" fmla="*/ 121 w 169"/>
                  <a:gd name="T1" fmla="*/ 0 h 235"/>
                  <a:gd name="T2" fmla="*/ 138 w 169"/>
                  <a:gd name="T3" fmla="*/ 6 h 235"/>
                  <a:gd name="T4" fmla="*/ 150 w 169"/>
                  <a:gd name="T5" fmla="*/ 13 h 235"/>
                  <a:gd name="T6" fmla="*/ 160 w 169"/>
                  <a:gd name="T7" fmla="*/ 24 h 235"/>
                  <a:gd name="T8" fmla="*/ 167 w 169"/>
                  <a:gd name="T9" fmla="*/ 37 h 235"/>
                  <a:gd name="T10" fmla="*/ 169 w 169"/>
                  <a:gd name="T11" fmla="*/ 52 h 235"/>
                  <a:gd name="T12" fmla="*/ 169 w 169"/>
                  <a:gd name="T13" fmla="*/ 66 h 235"/>
                  <a:gd name="T14" fmla="*/ 163 w 169"/>
                  <a:gd name="T15" fmla="*/ 80 h 235"/>
                  <a:gd name="T16" fmla="*/ 144 w 169"/>
                  <a:gd name="T17" fmla="*/ 121 h 235"/>
                  <a:gd name="T18" fmla="*/ 143 w 169"/>
                  <a:gd name="T19" fmla="*/ 124 h 235"/>
                  <a:gd name="T20" fmla="*/ 126 w 169"/>
                  <a:gd name="T21" fmla="*/ 162 h 235"/>
                  <a:gd name="T22" fmla="*/ 124 w 169"/>
                  <a:gd name="T23" fmla="*/ 162 h 235"/>
                  <a:gd name="T24" fmla="*/ 126 w 169"/>
                  <a:gd name="T25" fmla="*/ 162 h 235"/>
                  <a:gd name="T26" fmla="*/ 105 w 169"/>
                  <a:gd name="T27" fmla="*/ 203 h 235"/>
                  <a:gd name="T28" fmla="*/ 97 w 169"/>
                  <a:gd name="T29" fmla="*/ 215 h 235"/>
                  <a:gd name="T30" fmla="*/ 87 w 169"/>
                  <a:gd name="T31" fmla="*/ 225 h 235"/>
                  <a:gd name="T32" fmla="*/ 74 w 169"/>
                  <a:gd name="T33" fmla="*/ 232 h 235"/>
                  <a:gd name="T34" fmla="*/ 60 w 169"/>
                  <a:gd name="T35" fmla="*/ 235 h 235"/>
                  <a:gd name="T36" fmla="*/ 45 w 169"/>
                  <a:gd name="T37" fmla="*/ 234 h 235"/>
                  <a:gd name="T38" fmla="*/ 31 w 169"/>
                  <a:gd name="T39" fmla="*/ 230 h 235"/>
                  <a:gd name="T40" fmla="*/ 18 w 169"/>
                  <a:gd name="T41" fmla="*/ 221 h 235"/>
                  <a:gd name="T42" fmla="*/ 10 w 169"/>
                  <a:gd name="T43" fmla="*/ 210 h 235"/>
                  <a:gd name="T44" fmla="*/ 3 w 169"/>
                  <a:gd name="T45" fmla="*/ 198 h 235"/>
                  <a:gd name="T46" fmla="*/ 0 w 169"/>
                  <a:gd name="T47" fmla="*/ 184 h 235"/>
                  <a:gd name="T48" fmla="*/ 1 w 169"/>
                  <a:gd name="T49" fmla="*/ 169 h 235"/>
                  <a:gd name="T50" fmla="*/ 5 w 169"/>
                  <a:gd name="T51" fmla="*/ 155 h 235"/>
                  <a:gd name="T52" fmla="*/ 25 w 169"/>
                  <a:gd name="T53" fmla="*/ 114 h 235"/>
                  <a:gd name="T54" fmla="*/ 25 w 169"/>
                  <a:gd name="T55" fmla="*/ 114 h 235"/>
                  <a:gd name="T56" fmla="*/ 43 w 169"/>
                  <a:gd name="T57" fmla="*/ 76 h 235"/>
                  <a:gd name="T58" fmla="*/ 44 w 169"/>
                  <a:gd name="T59" fmla="*/ 73 h 235"/>
                  <a:gd name="T60" fmla="*/ 64 w 169"/>
                  <a:gd name="T61" fmla="*/ 31 h 235"/>
                  <a:gd name="T62" fmla="*/ 75 w 169"/>
                  <a:gd name="T63" fmla="*/ 17 h 235"/>
                  <a:gd name="T64" fmla="*/ 88 w 169"/>
                  <a:gd name="T65" fmla="*/ 7 h 235"/>
                  <a:gd name="T66" fmla="*/ 104 w 169"/>
                  <a:gd name="T67" fmla="*/ 1 h 235"/>
                  <a:gd name="T68" fmla="*/ 121 w 169"/>
                  <a:gd name="T69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9" h="235">
                    <a:moveTo>
                      <a:pt x="121" y="0"/>
                    </a:moveTo>
                    <a:lnTo>
                      <a:pt x="138" y="6"/>
                    </a:lnTo>
                    <a:lnTo>
                      <a:pt x="150" y="13"/>
                    </a:lnTo>
                    <a:lnTo>
                      <a:pt x="160" y="24"/>
                    </a:lnTo>
                    <a:lnTo>
                      <a:pt x="167" y="37"/>
                    </a:lnTo>
                    <a:lnTo>
                      <a:pt x="169" y="52"/>
                    </a:lnTo>
                    <a:lnTo>
                      <a:pt x="169" y="66"/>
                    </a:lnTo>
                    <a:lnTo>
                      <a:pt x="163" y="80"/>
                    </a:lnTo>
                    <a:lnTo>
                      <a:pt x="144" y="121"/>
                    </a:lnTo>
                    <a:lnTo>
                      <a:pt x="143" y="124"/>
                    </a:lnTo>
                    <a:lnTo>
                      <a:pt x="126" y="162"/>
                    </a:lnTo>
                    <a:lnTo>
                      <a:pt x="124" y="162"/>
                    </a:lnTo>
                    <a:lnTo>
                      <a:pt x="126" y="162"/>
                    </a:lnTo>
                    <a:lnTo>
                      <a:pt x="105" y="203"/>
                    </a:lnTo>
                    <a:lnTo>
                      <a:pt x="97" y="215"/>
                    </a:lnTo>
                    <a:lnTo>
                      <a:pt x="87" y="225"/>
                    </a:lnTo>
                    <a:lnTo>
                      <a:pt x="74" y="232"/>
                    </a:lnTo>
                    <a:lnTo>
                      <a:pt x="60" y="235"/>
                    </a:lnTo>
                    <a:lnTo>
                      <a:pt x="45" y="234"/>
                    </a:lnTo>
                    <a:lnTo>
                      <a:pt x="31" y="230"/>
                    </a:lnTo>
                    <a:lnTo>
                      <a:pt x="18" y="221"/>
                    </a:lnTo>
                    <a:lnTo>
                      <a:pt x="10" y="210"/>
                    </a:lnTo>
                    <a:lnTo>
                      <a:pt x="3" y="198"/>
                    </a:lnTo>
                    <a:lnTo>
                      <a:pt x="0" y="184"/>
                    </a:lnTo>
                    <a:lnTo>
                      <a:pt x="1" y="169"/>
                    </a:lnTo>
                    <a:lnTo>
                      <a:pt x="5" y="155"/>
                    </a:lnTo>
                    <a:lnTo>
                      <a:pt x="25" y="114"/>
                    </a:lnTo>
                    <a:lnTo>
                      <a:pt x="25" y="114"/>
                    </a:lnTo>
                    <a:lnTo>
                      <a:pt x="43" y="76"/>
                    </a:lnTo>
                    <a:lnTo>
                      <a:pt x="44" y="73"/>
                    </a:lnTo>
                    <a:lnTo>
                      <a:pt x="64" y="31"/>
                    </a:lnTo>
                    <a:lnTo>
                      <a:pt x="75" y="17"/>
                    </a:lnTo>
                    <a:lnTo>
                      <a:pt x="88" y="7"/>
                    </a:lnTo>
                    <a:lnTo>
                      <a:pt x="104" y="1"/>
                    </a:lnTo>
                    <a:lnTo>
                      <a:pt x="12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" name="Freeform 7"/>
              <p:cNvSpPr>
                <a:spLocks/>
              </p:cNvSpPr>
              <p:nvPr/>
            </p:nvSpPr>
            <p:spPr bwMode="auto">
              <a:xfrm>
                <a:off x="10313988" y="4673600"/>
                <a:ext cx="68263" cy="93663"/>
              </a:xfrm>
              <a:custGeom>
                <a:avLst/>
                <a:gdLst>
                  <a:gd name="T0" fmla="*/ 48 w 169"/>
                  <a:gd name="T1" fmla="*/ 0 h 234"/>
                  <a:gd name="T2" fmla="*/ 65 w 169"/>
                  <a:gd name="T3" fmla="*/ 1 h 234"/>
                  <a:gd name="T4" fmla="*/ 81 w 169"/>
                  <a:gd name="T5" fmla="*/ 7 h 234"/>
                  <a:gd name="T6" fmla="*/ 94 w 169"/>
                  <a:gd name="T7" fmla="*/ 17 h 234"/>
                  <a:gd name="T8" fmla="*/ 105 w 169"/>
                  <a:gd name="T9" fmla="*/ 31 h 234"/>
                  <a:gd name="T10" fmla="*/ 124 w 169"/>
                  <a:gd name="T11" fmla="*/ 73 h 234"/>
                  <a:gd name="T12" fmla="*/ 144 w 169"/>
                  <a:gd name="T13" fmla="*/ 114 h 234"/>
                  <a:gd name="T14" fmla="*/ 164 w 169"/>
                  <a:gd name="T15" fmla="*/ 154 h 234"/>
                  <a:gd name="T16" fmla="*/ 168 w 169"/>
                  <a:gd name="T17" fmla="*/ 168 h 234"/>
                  <a:gd name="T18" fmla="*/ 169 w 169"/>
                  <a:gd name="T19" fmla="*/ 184 h 234"/>
                  <a:gd name="T20" fmla="*/ 166 w 169"/>
                  <a:gd name="T21" fmla="*/ 197 h 234"/>
                  <a:gd name="T22" fmla="*/ 159 w 169"/>
                  <a:gd name="T23" fmla="*/ 210 h 234"/>
                  <a:gd name="T24" fmla="*/ 150 w 169"/>
                  <a:gd name="T25" fmla="*/ 221 h 234"/>
                  <a:gd name="T26" fmla="*/ 138 w 169"/>
                  <a:gd name="T27" fmla="*/ 228 h 234"/>
                  <a:gd name="T28" fmla="*/ 120 w 169"/>
                  <a:gd name="T29" fmla="*/ 234 h 234"/>
                  <a:gd name="T30" fmla="*/ 103 w 169"/>
                  <a:gd name="T31" fmla="*/ 234 h 234"/>
                  <a:gd name="T32" fmla="*/ 88 w 169"/>
                  <a:gd name="T33" fmla="*/ 228 h 234"/>
                  <a:gd name="T34" fmla="*/ 74 w 169"/>
                  <a:gd name="T35" fmla="*/ 218 h 234"/>
                  <a:gd name="T36" fmla="*/ 64 w 169"/>
                  <a:gd name="T37" fmla="*/ 202 h 234"/>
                  <a:gd name="T38" fmla="*/ 44 w 169"/>
                  <a:gd name="T39" fmla="*/ 162 h 234"/>
                  <a:gd name="T40" fmla="*/ 25 w 169"/>
                  <a:gd name="T41" fmla="*/ 120 h 234"/>
                  <a:gd name="T42" fmla="*/ 5 w 169"/>
                  <a:gd name="T43" fmla="*/ 80 h 234"/>
                  <a:gd name="T44" fmla="*/ 0 w 169"/>
                  <a:gd name="T45" fmla="*/ 62 h 234"/>
                  <a:gd name="T46" fmla="*/ 0 w 169"/>
                  <a:gd name="T47" fmla="*/ 45 h 234"/>
                  <a:gd name="T48" fmla="*/ 6 w 169"/>
                  <a:gd name="T49" fmla="*/ 30 h 234"/>
                  <a:gd name="T50" fmla="*/ 17 w 169"/>
                  <a:gd name="T51" fmla="*/ 15 h 234"/>
                  <a:gd name="T52" fmla="*/ 31 w 169"/>
                  <a:gd name="T53" fmla="*/ 6 h 234"/>
                  <a:gd name="T54" fmla="*/ 48 w 169"/>
                  <a:gd name="T55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9" h="234">
                    <a:moveTo>
                      <a:pt x="48" y="0"/>
                    </a:moveTo>
                    <a:lnTo>
                      <a:pt x="65" y="1"/>
                    </a:lnTo>
                    <a:lnTo>
                      <a:pt x="81" y="7"/>
                    </a:lnTo>
                    <a:lnTo>
                      <a:pt x="94" y="17"/>
                    </a:lnTo>
                    <a:lnTo>
                      <a:pt x="105" y="31"/>
                    </a:lnTo>
                    <a:lnTo>
                      <a:pt x="124" y="73"/>
                    </a:lnTo>
                    <a:lnTo>
                      <a:pt x="144" y="114"/>
                    </a:lnTo>
                    <a:lnTo>
                      <a:pt x="164" y="154"/>
                    </a:lnTo>
                    <a:lnTo>
                      <a:pt x="168" y="168"/>
                    </a:lnTo>
                    <a:lnTo>
                      <a:pt x="169" y="184"/>
                    </a:lnTo>
                    <a:lnTo>
                      <a:pt x="166" y="197"/>
                    </a:lnTo>
                    <a:lnTo>
                      <a:pt x="159" y="210"/>
                    </a:lnTo>
                    <a:lnTo>
                      <a:pt x="150" y="221"/>
                    </a:lnTo>
                    <a:lnTo>
                      <a:pt x="138" y="228"/>
                    </a:lnTo>
                    <a:lnTo>
                      <a:pt x="120" y="234"/>
                    </a:lnTo>
                    <a:lnTo>
                      <a:pt x="103" y="234"/>
                    </a:lnTo>
                    <a:lnTo>
                      <a:pt x="88" y="228"/>
                    </a:lnTo>
                    <a:lnTo>
                      <a:pt x="74" y="218"/>
                    </a:lnTo>
                    <a:lnTo>
                      <a:pt x="64" y="202"/>
                    </a:lnTo>
                    <a:lnTo>
                      <a:pt x="44" y="162"/>
                    </a:lnTo>
                    <a:lnTo>
                      <a:pt x="25" y="120"/>
                    </a:lnTo>
                    <a:lnTo>
                      <a:pt x="5" y="80"/>
                    </a:lnTo>
                    <a:lnTo>
                      <a:pt x="0" y="62"/>
                    </a:lnTo>
                    <a:lnTo>
                      <a:pt x="0" y="45"/>
                    </a:lnTo>
                    <a:lnTo>
                      <a:pt x="6" y="30"/>
                    </a:lnTo>
                    <a:lnTo>
                      <a:pt x="17" y="15"/>
                    </a:lnTo>
                    <a:lnTo>
                      <a:pt x="31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" name="Freeform 8"/>
              <p:cNvSpPr>
                <a:spLocks noEditPoints="1"/>
              </p:cNvSpPr>
              <p:nvPr/>
            </p:nvSpPr>
            <p:spPr bwMode="auto">
              <a:xfrm>
                <a:off x="9413875" y="3516313"/>
                <a:ext cx="1181100" cy="1193800"/>
              </a:xfrm>
              <a:custGeom>
                <a:avLst/>
                <a:gdLst>
                  <a:gd name="T0" fmla="*/ 1211 w 2978"/>
                  <a:gd name="T1" fmla="*/ 140 h 3007"/>
                  <a:gd name="T2" fmla="*/ 872 w 2978"/>
                  <a:gd name="T3" fmla="*/ 259 h 3007"/>
                  <a:gd name="T4" fmla="*/ 579 w 2978"/>
                  <a:gd name="T5" fmla="*/ 459 h 3007"/>
                  <a:gd name="T6" fmla="*/ 346 w 2978"/>
                  <a:gd name="T7" fmla="*/ 725 h 3007"/>
                  <a:gd name="T8" fmla="*/ 187 w 2978"/>
                  <a:gd name="T9" fmla="*/ 1046 h 3007"/>
                  <a:gd name="T10" fmla="*/ 115 w 2978"/>
                  <a:gd name="T11" fmla="*/ 1408 h 3007"/>
                  <a:gd name="T12" fmla="*/ 138 w 2978"/>
                  <a:gd name="T13" fmla="*/ 1784 h 3007"/>
                  <a:gd name="T14" fmla="*/ 256 w 2978"/>
                  <a:gd name="T15" fmla="*/ 2126 h 3007"/>
                  <a:gd name="T16" fmla="*/ 454 w 2978"/>
                  <a:gd name="T17" fmla="*/ 2422 h 3007"/>
                  <a:gd name="T18" fmla="*/ 718 w 2978"/>
                  <a:gd name="T19" fmla="*/ 2657 h 3007"/>
                  <a:gd name="T20" fmla="*/ 1036 w 2978"/>
                  <a:gd name="T21" fmla="*/ 2818 h 3007"/>
                  <a:gd name="T22" fmla="*/ 1394 w 2978"/>
                  <a:gd name="T23" fmla="*/ 2892 h 3007"/>
                  <a:gd name="T24" fmla="*/ 1766 w 2978"/>
                  <a:gd name="T25" fmla="*/ 2867 h 3007"/>
                  <a:gd name="T26" fmla="*/ 2106 w 2978"/>
                  <a:gd name="T27" fmla="*/ 2748 h 3007"/>
                  <a:gd name="T28" fmla="*/ 2399 w 2978"/>
                  <a:gd name="T29" fmla="*/ 2548 h 3007"/>
                  <a:gd name="T30" fmla="*/ 2632 w 2978"/>
                  <a:gd name="T31" fmla="*/ 2282 h 3007"/>
                  <a:gd name="T32" fmla="*/ 2791 w 2978"/>
                  <a:gd name="T33" fmla="*/ 1960 h 3007"/>
                  <a:gd name="T34" fmla="*/ 2864 w 2978"/>
                  <a:gd name="T35" fmla="*/ 1599 h 3007"/>
                  <a:gd name="T36" fmla="*/ 2839 w 2978"/>
                  <a:gd name="T37" fmla="*/ 1223 h 3007"/>
                  <a:gd name="T38" fmla="*/ 2721 w 2978"/>
                  <a:gd name="T39" fmla="*/ 880 h 3007"/>
                  <a:gd name="T40" fmla="*/ 2524 w 2978"/>
                  <a:gd name="T41" fmla="*/ 584 h 3007"/>
                  <a:gd name="T42" fmla="*/ 2260 w 2978"/>
                  <a:gd name="T43" fmla="*/ 350 h 3007"/>
                  <a:gd name="T44" fmla="*/ 1942 w 2978"/>
                  <a:gd name="T45" fmla="*/ 189 h 3007"/>
                  <a:gd name="T46" fmla="*/ 1584 w 2978"/>
                  <a:gd name="T47" fmla="*/ 115 h 3007"/>
                  <a:gd name="T48" fmla="*/ 1692 w 2978"/>
                  <a:gd name="T49" fmla="*/ 13 h 3007"/>
                  <a:gd name="T50" fmla="*/ 2069 w 2978"/>
                  <a:gd name="T51" fmla="*/ 118 h 3007"/>
                  <a:gd name="T52" fmla="*/ 2399 w 2978"/>
                  <a:gd name="T53" fmla="*/ 314 h 3007"/>
                  <a:gd name="T54" fmla="*/ 2668 w 2978"/>
                  <a:gd name="T55" fmla="*/ 584 h 3007"/>
                  <a:gd name="T56" fmla="*/ 2861 w 2978"/>
                  <a:gd name="T57" fmla="*/ 919 h 3007"/>
                  <a:gd name="T58" fmla="*/ 2965 w 2978"/>
                  <a:gd name="T59" fmla="*/ 1300 h 3007"/>
                  <a:gd name="T60" fmla="*/ 2965 w 2978"/>
                  <a:gd name="T61" fmla="*/ 1708 h 3007"/>
                  <a:gd name="T62" fmla="*/ 2861 w 2978"/>
                  <a:gd name="T63" fmla="*/ 2089 h 3007"/>
                  <a:gd name="T64" fmla="*/ 2668 w 2978"/>
                  <a:gd name="T65" fmla="*/ 2422 h 3007"/>
                  <a:gd name="T66" fmla="*/ 2399 w 2978"/>
                  <a:gd name="T67" fmla="*/ 2693 h 3007"/>
                  <a:gd name="T68" fmla="*/ 2069 w 2978"/>
                  <a:gd name="T69" fmla="*/ 2889 h 3007"/>
                  <a:gd name="T70" fmla="*/ 1692 w 2978"/>
                  <a:gd name="T71" fmla="*/ 2994 h 3007"/>
                  <a:gd name="T72" fmla="*/ 1287 w 2978"/>
                  <a:gd name="T73" fmla="*/ 2994 h 3007"/>
                  <a:gd name="T74" fmla="*/ 910 w 2978"/>
                  <a:gd name="T75" fmla="*/ 2889 h 3007"/>
                  <a:gd name="T76" fmla="*/ 579 w 2978"/>
                  <a:gd name="T77" fmla="*/ 2693 h 3007"/>
                  <a:gd name="T78" fmla="*/ 310 w 2978"/>
                  <a:gd name="T79" fmla="*/ 2422 h 3007"/>
                  <a:gd name="T80" fmla="*/ 117 w 2978"/>
                  <a:gd name="T81" fmla="*/ 2089 h 3007"/>
                  <a:gd name="T82" fmla="*/ 13 w 2978"/>
                  <a:gd name="T83" fmla="*/ 1708 h 3007"/>
                  <a:gd name="T84" fmla="*/ 13 w 2978"/>
                  <a:gd name="T85" fmla="*/ 1300 h 3007"/>
                  <a:gd name="T86" fmla="*/ 117 w 2978"/>
                  <a:gd name="T87" fmla="*/ 919 h 3007"/>
                  <a:gd name="T88" fmla="*/ 310 w 2978"/>
                  <a:gd name="T89" fmla="*/ 584 h 3007"/>
                  <a:gd name="T90" fmla="*/ 579 w 2978"/>
                  <a:gd name="T91" fmla="*/ 314 h 3007"/>
                  <a:gd name="T92" fmla="*/ 910 w 2978"/>
                  <a:gd name="T93" fmla="*/ 118 h 3007"/>
                  <a:gd name="T94" fmla="*/ 1287 w 2978"/>
                  <a:gd name="T95" fmla="*/ 13 h 30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978" h="3007">
                    <a:moveTo>
                      <a:pt x="1489" y="113"/>
                    </a:moveTo>
                    <a:lnTo>
                      <a:pt x="1394" y="115"/>
                    </a:lnTo>
                    <a:lnTo>
                      <a:pt x="1302" y="125"/>
                    </a:lnTo>
                    <a:lnTo>
                      <a:pt x="1211" y="140"/>
                    </a:lnTo>
                    <a:lnTo>
                      <a:pt x="1123" y="162"/>
                    </a:lnTo>
                    <a:lnTo>
                      <a:pt x="1036" y="189"/>
                    </a:lnTo>
                    <a:lnTo>
                      <a:pt x="953" y="222"/>
                    </a:lnTo>
                    <a:lnTo>
                      <a:pt x="872" y="259"/>
                    </a:lnTo>
                    <a:lnTo>
                      <a:pt x="793" y="302"/>
                    </a:lnTo>
                    <a:lnTo>
                      <a:pt x="718" y="350"/>
                    </a:lnTo>
                    <a:lnTo>
                      <a:pt x="647" y="402"/>
                    </a:lnTo>
                    <a:lnTo>
                      <a:pt x="579" y="459"/>
                    </a:lnTo>
                    <a:lnTo>
                      <a:pt x="514" y="519"/>
                    </a:lnTo>
                    <a:lnTo>
                      <a:pt x="454" y="584"/>
                    </a:lnTo>
                    <a:lnTo>
                      <a:pt x="398" y="653"/>
                    </a:lnTo>
                    <a:lnTo>
                      <a:pt x="346" y="725"/>
                    </a:lnTo>
                    <a:lnTo>
                      <a:pt x="299" y="801"/>
                    </a:lnTo>
                    <a:lnTo>
                      <a:pt x="256" y="880"/>
                    </a:lnTo>
                    <a:lnTo>
                      <a:pt x="220" y="962"/>
                    </a:lnTo>
                    <a:lnTo>
                      <a:pt x="187" y="1046"/>
                    </a:lnTo>
                    <a:lnTo>
                      <a:pt x="160" y="1134"/>
                    </a:lnTo>
                    <a:lnTo>
                      <a:pt x="138" y="1223"/>
                    </a:lnTo>
                    <a:lnTo>
                      <a:pt x="123" y="1315"/>
                    </a:lnTo>
                    <a:lnTo>
                      <a:pt x="115" y="1408"/>
                    </a:lnTo>
                    <a:lnTo>
                      <a:pt x="111" y="1504"/>
                    </a:lnTo>
                    <a:lnTo>
                      <a:pt x="115" y="1599"/>
                    </a:lnTo>
                    <a:lnTo>
                      <a:pt x="123" y="1693"/>
                    </a:lnTo>
                    <a:lnTo>
                      <a:pt x="138" y="1784"/>
                    </a:lnTo>
                    <a:lnTo>
                      <a:pt x="160" y="1873"/>
                    </a:lnTo>
                    <a:lnTo>
                      <a:pt x="187" y="1960"/>
                    </a:lnTo>
                    <a:lnTo>
                      <a:pt x="220" y="2046"/>
                    </a:lnTo>
                    <a:lnTo>
                      <a:pt x="256" y="2126"/>
                    </a:lnTo>
                    <a:lnTo>
                      <a:pt x="299" y="2206"/>
                    </a:lnTo>
                    <a:lnTo>
                      <a:pt x="346" y="2282"/>
                    </a:lnTo>
                    <a:lnTo>
                      <a:pt x="398" y="2354"/>
                    </a:lnTo>
                    <a:lnTo>
                      <a:pt x="454" y="2422"/>
                    </a:lnTo>
                    <a:lnTo>
                      <a:pt x="514" y="2488"/>
                    </a:lnTo>
                    <a:lnTo>
                      <a:pt x="579" y="2548"/>
                    </a:lnTo>
                    <a:lnTo>
                      <a:pt x="647" y="2605"/>
                    </a:lnTo>
                    <a:lnTo>
                      <a:pt x="718" y="2657"/>
                    </a:lnTo>
                    <a:lnTo>
                      <a:pt x="793" y="2705"/>
                    </a:lnTo>
                    <a:lnTo>
                      <a:pt x="872" y="2748"/>
                    </a:lnTo>
                    <a:lnTo>
                      <a:pt x="953" y="2785"/>
                    </a:lnTo>
                    <a:lnTo>
                      <a:pt x="1036" y="2818"/>
                    </a:lnTo>
                    <a:lnTo>
                      <a:pt x="1123" y="2845"/>
                    </a:lnTo>
                    <a:lnTo>
                      <a:pt x="1211" y="2867"/>
                    </a:lnTo>
                    <a:lnTo>
                      <a:pt x="1302" y="2882"/>
                    </a:lnTo>
                    <a:lnTo>
                      <a:pt x="1394" y="2892"/>
                    </a:lnTo>
                    <a:lnTo>
                      <a:pt x="1489" y="2894"/>
                    </a:lnTo>
                    <a:lnTo>
                      <a:pt x="1584" y="2892"/>
                    </a:lnTo>
                    <a:lnTo>
                      <a:pt x="1677" y="2882"/>
                    </a:lnTo>
                    <a:lnTo>
                      <a:pt x="1766" y="2867"/>
                    </a:lnTo>
                    <a:lnTo>
                      <a:pt x="1855" y="2845"/>
                    </a:lnTo>
                    <a:lnTo>
                      <a:pt x="1942" y="2818"/>
                    </a:lnTo>
                    <a:lnTo>
                      <a:pt x="2026" y="2785"/>
                    </a:lnTo>
                    <a:lnTo>
                      <a:pt x="2106" y="2748"/>
                    </a:lnTo>
                    <a:lnTo>
                      <a:pt x="2185" y="2705"/>
                    </a:lnTo>
                    <a:lnTo>
                      <a:pt x="2260" y="2657"/>
                    </a:lnTo>
                    <a:lnTo>
                      <a:pt x="2331" y="2605"/>
                    </a:lnTo>
                    <a:lnTo>
                      <a:pt x="2399" y="2548"/>
                    </a:lnTo>
                    <a:lnTo>
                      <a:pt x="2464" y="2488"/>
                    </a:lnTo>
                    <a:lnTo>
                      <a:pt x="2524" y="2422"/>
                    </a:lnTo>
                    <a:lnTo>
                      <a:pt x="2580" y="2354"/>
                    </a:lnTo>
                    <a:lnTo>
                      <a:pt x="2632" y="2282"/>
                    </a:lnTo>
                    <a:lnTo>
                      <a:pt x="2679" y="2206"/>
                    </a:lnTo>
                    <a:lnTo>
                      <a:pt x="2721" y="2126"/>
                    </a:lnTo>
                    <a:lnTo>
                      <a:pt x="2758" y="2046"/>
                    </a:lnTo>
                    <a:lnTo>
                      <a:pt x="2791" y="1960"/>
                    </a:lnTo>
                    <a:lnTo>
                      <a:pt x="2818" y="1873"/>
                    </a:lnTo>
                    <a:lnTo>
                      <a:pt x="2839" y="1784"/>
                    </a:lnTo>
                    <a:lnTo>
                      <a:pt x="2855" y="1693"/>
                    </a:lnTo>
                    <a:lnTo>
                      <a:pt x="2864" y="1599"/>
                    </a:lnTo>
                    <a:lnTo>
                      <a:pt x="2866" y="1504"/>
                    </a:lnTo>
                    <a:lnTo>
                      <a:pt x="2864" y="1408"/>
                    </a:lnTo>
                    <a:lnTo>
                      <a:pt x="2855" y="1315"/>
                    </a:lnTo>
                    <a:lnTo>
                      <a:pt x="2839" y="1223"/>
                    </a:lnTo>
                    <a:lnTo>
                      <a:pt x="2818" y="1134"/>
                    </a:lnTo>
                    <a:lnTo>
                      <a:pt x="2791" y="1046"/>
                    </a:lnTo>
                    <a:lnTo>
                      <a:pt x="2758" y="962"/>
                    </a:lnTo>
                    <a:lnTo>
                      <a:pt x="2721" y="880"/>
                    </a:lnTo>
                    <a:lnTo>
                      <a:pt x="2679" y="801"/>
                    </a:lnTo>
                    <a:lnTo>
                      <a:pt x="2632" y="725"/>
                    </a:lnTo>
                    <a:lnTo>
                      <a:pt x="2580" y="653"/>
                    </a:lnTo>
                    <a:lnTo>
                      <a:pt x="2524" y="584"/>
                    </a:lnTo>
                    <a:lnTo>
                      <a:pt x="2464" y="519"/>
                    </a:lnTo>
                    <a:lnTo>
                      <a:pt x="2399" y="459"/>
                    </a:lnTo>
                    <a:lnTo>
                      <a:pt x="2331" y="402"/>
                    </a:lnTo>
                    <a:lnTo>
                      <a:pt x="2260" y="350"/>
                    </a:lnTo>
                    <a:lnTo>
                      <a:pt x="2185" y="302"/>
                    </a:lnTo>
                    <a:lnTo>
                      <a:pt x="2106" y="259"/>
                    </a:lnTo>
                    <a:lnTo>
                      <a:pt x="2026" y="222"/>
                    </a:lnTo>
                    <a:lnTo>
                      <a:pt x="1942" y="189"/>
                    </a:lnTo>
                    <a:lnTo>
                      <a:pt x="1855" y="162"/>
                    </a:lnTo>
                    <a:lnTo>
                      <a:pt x="1766" y="140"/>
                    </a:lnTo>
                    <a:lnTo>
                      <a:pt x="1677" y="125"/>
                    </a:lnTo>
                    <a:lnTo>
                      <a:pt x="1584" y="115"/>
                    </a:lnTo>
                    <a:lnTo>
                      <a:pt x="1489" y="113"/>
                    </a:lnTo>
                    <a:close/>
                    <a:moveTo>
                      <a:pt x="1489" y="0"/>
                    </a:moveTo>
                    <a:lnTo>
                      <a:pt x="1591" y="3"/>
                    </a:lnTo>
                    <a:lnTo>
                      <a:pt x="1692" y="13"/>
                    </a:lnTo>
                    <a:lnTo>
                      <a:pt x="1789" y="31"/>
                    </a:lnTo>
                    <a:lnTo>
                      <a:pt x="1885" y="54"/>
                    </a:lnTo>
                    <a:lnTo>
                      <a:pt x="1978" y="83"/>
                    </a:lnTo>
                    <a:lnTo>
                      <a:pt x="2069" y="118"/>
                    </a:lnTo>
                    <a:lnTo>
                      <a:pt x="2157" y="158"/>
                    </a:lnTo>
                    <a:lnTo>
                      <a:pt x="2241" y="205"/>
                    </a:lnTo>
                    <a:lnTo>
                      <a:pt x="2322" y="257"/>
                    </a:lnTo>
                    <a:lnTo>
                      <a:pt x="2399" y="314"/>
                    </a:lnTo>
                    <a:lnTo>
                      <a:pt x="2473" y="375"/>
                    </a:lnTo>
                    <a:lnTo>
                      <a:pt x="2542" y="440"/>
                    </a:lnTo>
                    <a:lnTo>
                      <a:pt x="2607" y="510"/>
                    </a:lnTo>
                    <a:lnTo>
                      <a:pt x="2668" y="584"/>
                    </a:lnTo>
                    <a:lnTo>
                      <a:pt x="2724" y="663"/>
                    </a:lnTo>
                    <a:lnTo>
                      <a:pt x="2774" y="745"/>
                    </a:lnTo>
                    <a:lnTo>
                      <a:pt x="2821" y="830"/>
                    </a:lnTo>
                    <a:lnTo>
                      <a:pt x="2861" y="919"/>
                    </a:lnTo>
                    <a:lnTo>
                      <a:pt x="2896" y="1009"/>
                    </a:lnTo>
                    <a:lnTo>
                      <a:pt x="2925" y="1104"/>
                    </a:lnTo>
                    <a:lnTo>
                      <a:pt x="2948" y="1200"/>
                    </a:lnTo>
                    <a:lnTo>
                      <a:pt x="2965" y="1300"/>
                    </a:lnTo>
                    <a:lnTo>
                      <a:pt x="2975" y="1401"/>
                    </a:lnTo>
                    <a:lnTo>
                      <a:pt x="2978" y="1504"/>
                    </a:lnTo>
                    <a:lnTo>
                      <a:pt x="2975" y="1607"/>
                    </a:lnTo>
                    <a:lnTo>
                      <a:pt x="2965" y="1708"/>
                    </a:lnTo>
                    <a:lnTo>
                      <a:pt x="2948" y="1807"/>
                    </a:lnTo>
                    <a:lnTo>
                      <a:pt x="2925" y="1904"/>
                    </a:lnTo>
                    <a:lnTo>
                      <a:pt x="2896" y="1998"/>
                    </a:lnTo>
                    <a:lnTo>
                      <a:pt x="2861" y="2089"/>
                    </a:lnTo>
                    <a:lnTo>
                      <a:pt x="2821" y="2177"/>
                    </a:lnTo>
                    <a:lnTo>
                      <a:pt x="2774" y="2262"/>
                    </a:lnTo>
                    <a:lnTo>
                      <a:pt x="2724" y="2344"/>
                    </a:lnTo>
                    <a:lnTo>
                      <a:pt x="2668" y="2422"/>
                    </a:lnTo>
                    <a:lnTo>
                      <a:pt x="2607" y="2497"/>
                    </a:lnTo>
                    <a:lnTo>
                      <a:pt x="2542" y="2567"/>
                    </a:lnTo>
                    <a:lnTo>
                      <a:pt x="2473" y="2632"/>
                    </a:lnTo>
                    <a:lnTo>
                      <a:pt x="2399" y="2693"/>
                    </a:lnTo>
                    <a:lnTo>
                      <a:pt x="2322" y="2750"/>
                    </a:lnTo>
                    <a:lnTo>
                      <a:pt x="2241" y="2801"/>
                    </a:lnTo>
                    <a:lnTo>
                      <a:pt x="2157" y="2848"/>
                    </a:lnTo>
                    <a:lnTo>
                      <a:pt x="2069" y="2889"/>
                    </a:lnTo>
                    <a:lnTo>
                      <a:pt x="1978" y="2924"/>
                    </a:lnTo>
                    <a:lnTo>
                      <a:pt x="1885" y="2953"/>
                    </a:lnTo>
                    <a:lnTo>
                      <a:pt x="1789" y="2976"/>
                    </a:lnTo>
                    <a:lnTo>
                      <a:pt x="1692" y="2994"/>
                    </a:lnTo>
                    <a:lnTo>
                      <a:pt x="1591" y="3003"/>
                    </a:lnTo>
                    <a:lnTo>
                      <a:pt x="1489" y="3007"/>
                    </a:lnTo>
                    <a:lnTo>
                      <a:pt x="1387" y="3003"/>
                    </a:lnTo>
                    <a:lnTo>
                      <a:pt x="1287" y="2994"/>
                    </a:lnTo>
                    <a:lnTo>
                      <a:pt x="1189" y="2976"/>
                    </a:lnTo>
                    <a:lnTo>
                      <a:pt x="1094" y="2953"/>
                    </a:lnTo>
                    <a:lnTo>
                      <a:pt x="1001" y="2924"/>
                    </a:lnTo>
                    <a:lnTo>
                      <a:pt x="910" y="2889"/>
                    </a:lnTo>
                    <a:lnTo>
                      <a:pt x="822" y="2848"/>
                    </a:lnTo>
                    <a:lnTo>
                      <a:pt x="738" y="2801"/>
                    </a:lnTo>
                    <a:lnTo>
                      <a:pt x="657" y="2750"/>
                    </a:lnTo>
                    <a:lnTo>
                      <a:pt x="579" y="2693"/>
                    </a:lnTo>
                    <a:lnTo>
                      <a:pt x="505" y="2632"/>
                    </a:lnTo>
                    <a:lnTo>
                      <a:pt x="436" y="2567"/>
                    </a:lnTo>
                    <a:lnTo>
                      <a:pt x="371" y="2497"/>
                    </a:lnTo>
                    <a:lnTo>
                      <a:pt x="310" y="2422"/>
                    </a:lnTo>
                    <a:lnTo>
                      <a:pt x="254" y="2344"/>
                    </a:lnTo>
                    <a:lnTo>
                      <a:pt x="203" y="2262"/>
                    </a:lnTo>
                    <a:lnTo>
                      <a:pt x="158" y="2177"/>
                    </a:lnTo>
                    <a:lnTo>
                      <a:pt x="117" y="2089"/>
                    </a:lnTo>
                    <a:lnTo>
                      <a:pt x="82" y="1998"/>
                    </a:lnTo>
                    <a:lnTo>
                      <a:pt x="53" y="1904"/>
                    </a:lnTo>
                    <a:lnTo>
                      <a:pt x="30" y="1807"/>
                    </a:lnTo>
                    <a:lnTo>
                      <a:pt x="13" y="1708"/>
                    </a:lnTo>
                    <a:lnTo>
                      <a:pt x="3" y="1607"/>
                    </a:lnTo>
                    <a:lnTo>
                      <a:pt x="0" y="1504"/>
                    </a:lnTo>
                    <a:lnTo>
                      <a:pt x="3" y="1401"/>
                    </a:lnTo>
                    <a:lnTo>
                      <a:pt x="13" y="1300"/>
                    </a:lnTo>
                    <a:lnTo>
                      <a:pt x="30" y="1200"/>
                    </a:lnTo>
                    <a:lnTo>
                      <a:pt x="53" y="1104"/>
                    </a:lnTo>
                    <a:lnTo>
                      <a:pt x="82" y="1009"/>
                    </a:lnTo>
                    <a:lnTo>
                      <a:pt x="117" y="919"/>
                    </a:lnTo>
                    <a:lnTo>
                      <a:pt x="158" y="830"/>
                    </a:lnTo>
                    <a:lnTo>
                      <a:pt x="203" y="745"/>
                    </a:lnTo>
                    <a:lnTo>
                      <a:pt x="254" y="663"/>
                    </a:lnTo>
                    <a:lnTo>
                      <a:pt x="310" y="584"/>
                    </a:lnTo>
                    <a:lnTo>
                      <a:pt x="371" y="510"/>
                    </a:lnTo>
                    <a:lnTo>
                      <a:pt x="436" y="440"/>
                    </a:lnTo>
                    <a:lnTo>
                      <a:pt x="505" y="375"/>
                    </a:lnTo>
                    <a:lnTo>
                      <a:pt x="579" y="314"/>
                    </a:lnTo>
                    <a:lnTo>
                      <a:pt x="657" y="257"/>
                    </a:lnTo>
                    <a:lnTo>
                      <a:pt x="738" y="205"/>
                    </a:lnTo>
                    <a:lnTo>
                      <a:pt x="822" y="158"/>
                    </a:lnTo>
                    <a:lnTo>
                      <a:pt x="910" y="118"/>
                    </a:lnTo>
                    <a:lnTo>
                      <a:pt x="1001" y="83"/>
                    </a:lnTo>
                    <a:lnTo>
                      <a:pt x="1094" y="54"/>
                    </a:lnTo>
                    <a:lnTo>
                      <a:pt x="1189" y="31"/>
                    </a:lnTo>
                    <a:lnTo>
                      <a:pt x="1287" y="13"/>
                    </a:lnTo>
                    <a:lnTo>
                      <a:pt x="1387" y="3"/>
                    </a:lnTo>
                    <a:lnTo>
                      <a:pt x="14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" name="Freeform 9"/>
              <p:cNvSpPr>
                <a:spLocks/>
              </p:cNvSpPr>
              <p:nvPr/>
            </p:nvSpPr>
            <p:spPr bwMode="auto">
              <a:xfrm>
                <a:off x="9528175" y="3630613"/>
                <a:ext cx="954088" cy="963613"/>
              </a:xfrm>
              <a:custGeom>
                <a:avLst/>
                <a:gdLst>
                  <a:gd name="T0" fmla="*/ 1550 w 2404"/>
                  <a:gd name="T1" fmla="*/ 51 h 2427"/>
                  <a:gd name="T2" fmla="*/ 1926 w 2404"/>
                  <a:gd name="T3" fmla="*/ 244 h 2427"/>
                  <a:gd name="T4" fmla="*/ 2211 w 2404"/>
                  <a:gd name="T5" fmla="*/ 552 h 2427"/>
                  <a:gd name="T6" fmla="*/ 2375 w 2404"/>
                  <a:gd name="T7" fmla="*/ 948 h 2427"/>
                  <a:gd name="T8" fmla="*/ 2391 w 2404"/>
                  <a:gd name="T9" fmla="*/ 1396 h 2427"/>
                  <a:gd name="T10" fmla="*/ 2248 w 2404"/>
                  <a:gd name="T11" fmla="*/ 1811 h 2427"/>
                  <a:gd name="T12" fmla="*/ 1991 w 2404"/>
                  <a:gd name="T13" fmla="*/ 2129 h 2427"/>
                  <a:gd name="T14" fmla="*/ 1656 w 2404"/>
                  <a:gd name="T15" fmla="*/ 2338 h 2427"/>
                  <a:gd name="T16" fmla="*/ 1453 w 2404"/>
                  <a:gd name="T17" fmla="*/ 2378 h 2427"/>
                  <a:gd name="T18" fmla="*/ 1447 w 2404"/>
                  <a:gd name="T19" fmla="*/ 2300 h 2427"/>
                  <a:gd name="T20" fmla="*/ 1687 w 2404"/>
                  <a:gd name="T21" fmla="*/ 2200 h 2427"/>
                  <a:gd name="T22" fmla="*/ 1810 w 2404"/>
                  <a:gd name="T23" fmla="*/ 1906 h 2427"/>
                  <a:gd name="T24" fmla="*/ 1809 w 2404"/>
                  <a:gd name="T25" fmla="*/ 1827 h 2427"/>
                  <a:gd name="T26" fmla="*/ 1888 w 2404"/>
                  <a:gd name="T27" fmla="*/ 1827 h 2427"/>
                  <a:gd name="T28" fmla="*/ 2149 w 2404"/>
                  <a:gd name="T29" fmla="*/ 1760 h 2427"/>
                  <a:gd name="T30" fmla="*/ 2278 w 2404"/>
                  <a:gd name="T31" fmla="*/ 1395 h 2427"/>
                  <a:gd name="T32" fmla="*/ 2258 w 2404"/>
                  <a:gd name="T33" fmla="*/ 1268 h 2427"/>
                  <a:gd name="T34" fmla="*/ 2017 w 2404"/>
                  <a:gd name="T35" fmla="*/ 1247 h 2427"/>
                  <a:gd name="T36" fmla="*/ 2030 w 2404"/>
                  <a:gd name="T37" fmla="*/ 1168 h 2427"/>
                  <a:gd name="T38" fmla="*/ 2272 w 2404"/>
                  <a:gd name="T39" fmla="*/ 1167 h 2427"/>
                  <a:gd name="T40" fmla="*/ 2261 w 2404"/>
                  <a:gd name="T41" fmla="*/ 951 h 2427"/>
                  <a:gd name="T42" fmla="*/ 2106 w 2404"/>
                  <a:gd name="T43" fmla="*/ 597 h 2427"/>
                  <a:gd name="T44" fmla="*/ 1862 w 2404"/>
                  <a:gd name="T45" fmla="*/ 614 h 2427"/>
                  <a:gd name="T46" fmla="*/ 1800 w 2404"/>
                  <a:gd name="T47" fmla="*/ 586 h 2427"/>
                  <a:gd name="T48" fmla="*/ 1933 w 2404"/>
                  <a:gd name="T49" fmla="*/ 397 h 2427"/>
                  <a:gd name="T50" fmla="*/ 1586 w 2404"/>
                  <a:gd name="T51" fmla="*/ 183 h 2427"/>
                  <a:gd name="T52" fmla="*/ 1258 w 2404"/>
                  <a:gd name="T53" fmla="*/ 273 h 2427"/>
                  <a:gd name="T54" fmla="*/ 1202 w 2404"/>
                  <a:gd name="T55" fmla="*/ 328 h 2427"/>
                  <a:gd name="T56" fmla="*/ 1146 w 2404"/>
                  <a:gd name="T57" fmla="*/ 273 h 2427"/>
                  <a:gd name="T58" fmla="*/ 817 w 2404"/>
                  <a:gd name="T59" fmla="*/ 183 h 2427"/>
                  <a:gd name="T60" fmla="*/ 471 w 2404"/>
                  <a:gd name="T61" fmla="*/ 396 h 2427"/>
                  <a:gd name="T62" fmla="*/ 605 w 2404"/>
                  <a:gd name="T63" fmla="*/ 586 h 2427"/>
                  <a:gd name="T64" fmla="*/ 531 w 2404"/>
                  <a:gd name="T65" fmla="*/ 611 h 2427"/>
                  <a:gd name="T66" fmla="*/ 258 w 2404"/>
                  <a:gd name="T67" fmla="*/ 662 h 2427"/>
                  <a:gd name="T68" fmla="*/ 127 w 2404"/>
                  <a:gd name="T69" fmla="*/ 1029 h 2427"/>
                  <a:gd name="T70" fmla="*/ 146 w 2404"/>
                  <a:gd name="T71" fmla="*/ 1159 h 2427"/>
                  <a:gd name="T72" fmla="*/ 387 w 2404"/>
                  <a:gd name="T73" fmla="*/ 1180 h 2427"/>
                  <a:gd name="T74" fmla="*/ 375 w 2404"/>
                  <a:gd name="T75" fmla="*/ 1259 h 2427"/>
                  <a:gd name="T76" fmla="*/ 132 w 2404"/>
                  <a:gd name="T77" fmla="*/ 1260 h 2427"/>
                  <a:gd name="T78" fmla="*/ 142 w 2404"/>
                  <a:gd name="T79" fmla="*/ 1476 h 2427"/>
                  <a:gd name="T80" fmla="*/ 299 w 2404"/>
                  <a:gd name="T81" fmla="*/ 1830 h 2427"/>
                  <a:gd name="T82" fmla="*/ 547 w 2404"/>
                  <a:gd name="T83" fmla="*/ 1811 h 2427"/>
                  <a:gd name="T84" fmla="*/ 610 w 2404"/>
                  <a:gd name="T85" fmla="*/ 1857 h 2427"/>
                  <a:gd name="T86" fmla="*/ 534 w 2404"/>
                  <a:gd name="T87" fmla="*/ 2083 h 2427"/>
                  <a:gd name="T88" fmla="*/ 896 w 2404"/>
                  <a:gd name="T89" fmla="*/ 2270 h 2427"/>
                  <a:gd name="T90" fmla="*/ 1149 w 2404"/>
                  <a:gd name="T91" fmla="*/ 2137 h 2427"/>
                  <a:gd name="T92" fmla="*/ 1220 w 2404"/>
                  <a:gd name="T93" fmla="*/ 2101 h 2427"/>
                  <a:gd name="T94" fmla="*/ 1258 w 2404"/>
                  <a:gd name="T95" fmla="*/ 2372 h 2427"/>
                  <a:gd name="T96" fmla="*/ 1235 w 2404"/>
                  <a:gd name="T97" fmla="*/ 2416 h 2427"/>
                  <a:gd name="T98" fmla="*/ 939 w 2404"/>
                  <a:gd name="T99" fmla="*/ 2398 h 2427"/>
                  <a:gd name="T100" fmla="*/ 547 w 2404"/>
                  <a:gd name="T101" fmla="*/ 2232 h 2427"/>
                  <a:gd name="T102" fmla="*/ 242 w 2404"/>
                  <a:gd name="T103" fmla="*/ 1945 h 2427"/>
                  <a:gd name="T104" fmla="*/ 50 w 2404"/>
                  <a:gd name="T105" fmla="*/ 1565 h 2427"/>
                  <a:gd name="T106" fmla="*/ 3 w 2404"/>
                  <a:gd name="T107" fmla="*/ 1123 h 2427"/>
                  <a:gd name="T108" fmla="*/ 111 w 2404"/>
                  <a:gd name="T109" fmla="*/ 702 h 2427"/>
                  <a:gd name="T110" fmla="*/ 352 w 2404"/>
                  <a:gd name="T111" fmla="*/ 356 h 2427"/>
                  <a:gd name="T112" fmla="*/ 695 w 2404"/>
                  <a:gd name="T113" fmla="*/ 112 h 2427"/>
                  <a:gd name="T114" fmla="*/ 1113 w 2404"/>
                  <a:gd name="T115" fmla="*/ 3 h 2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404" h="2427">
                    <a:moveTo>
                      <a:pt x="1202" y="0"/>
                    </a:moveTo>
                    <a:lnTo>
                      <a:pt x="1292" y="3"/>
                    </a:lnTo>
                    <a:lnTo>
                      <a:pt x="1380" y="13"/>
                    </a:lnTo>
                    <a:lnTo>
                      <a:pt x="1465" y="29"/>
                    </a:lnTo>
                    <a:lnTo>
                      <a:pt x="1550" y="51"/>
                    </a:lnTo>
                    <a:lnTo>
                      <a:pt x="1631" y="79"/>
                    </a:lnTo>
                    <a:lnTo>
                      <a:pt x="1709" y="112"/>
                    </a:lnTo>
                    <a:lnTo>
                      <a:pt x="1784" y="151"/>
                    </a:lnTo>
                    <a:lnTo>
                      <a:pt x="1857" y="195"/>
                    </a:lnTo>
                    <a:lnTo>
                      <a:pt x="1926" y="244"/>
                    </a:lnTo>
                    <a:lnTo>
                      <a:pt x="1991" y="298"/>
                    </a:lnTo>
                    <a:lnTo>
                      <a:pt x="2053" y="356"/>
                    </a:lnTo>
                    <a:lnTo>
                      <a:pt x="2110" y="417"/>
                    </a:lnTo>
                    <a:lnTo>
                      <a:pt x="2163" y="483"/>
                    </a:lnTo>
                    <a:lnTo>
                      <a:pt x="2211" y="552"/>
                    </a:lnTo>
                    <a:lnTo>
                      <a:pt x="2254" y="625"/>
                    </a:lnTo>
                    <a:lnTo>
                      <a:pt x="2293" y="702"/>
                    </a:lnTo>
                    <a:lnTo>
                      <a:pt x="2326" y="780"/>
                    </a:lnTo>
                    <a:lnTo>
                      <a:pt x="2353" y="863"/>
                    </a:lnTo>
                    <a:lnTo>
                      <a:pt x="2375" y="948"/>
                    </a:lnTo>
                    <a:lnTo>
                      <a:pt x="2391" y="1034"/>
                    </a:lnTo>
                    <a:lnTo>
                      <a:pt x="2401" y="1123"/>
                    </a:lnTo>
                    <a:lnTo>
                      <a:pt x="2404" y="1214"/>
                    </a:lnTo>
                    <a:lnTo>
                      <a:pt x="2401" y="1306"/>
                    </a:lnTo>
                    <a:lnTo>
                      <a:pt x="2391" y="1396"/>
                    </a:lnTo>
                    <a:lnTo>
                      <a:pt x="2374" y="1485"/>
                    </a:lnTo>
                    <a:lnTo>
                      <a:pt x="2351" y="1571"/>
                    </a:lnTo>
                    <a:lnTo>
                      <a:pt x="2323" y="1654"/>
                    </a:lnTo>
                    <a:lnTo>
                      <a:pt x="2288" y="1735"/>
                    </a:lnTo>
                    <a:lnTo>
                      <a:pt x="2248" y="1811"/>
                    </a:lnTo>
                    <a:lnTo>
                      <a:pt x="2203" y="1886"/>
                    </a:lnTo>
                    <a:lnTo>
                      <a:pt x="2153" y="1956"/>
                    </a:lnTo>
                    <a:lnTo>
                      <a:pt x="2103" y="2017"/>
                    </a:lnTo>
                    <a:lnTo>
                      <a:pt x="2049" y="2075"/>
                    </a:lnTo>
                    <a:lnTo>
                      <a:pt x="1991" y="2129"/>
                    </a:lnTo>
                    <a:lnTo>
                      <a:pt x="1930" y="2179"/>
                    </a:lnTo>
                    <a:lnTo>
                      <a:pt x="1866" y="2225"/>
                    </a:lnTo>
                    <a:lnTo>
                      <a:pt x="1798" y="2268"/>
                    </a:lnTo>
                    <a:lnTo>
                      <a:pt x="1728" y="2305"/>
                    </a:lnTo>
                    <a:lnTo>
                      <a:pt x="1656" y="2338"/>
                    </a:lnTo>
                    <a:lnTo>
                      <a:pt x="1580" y="2366"/>
                    </a:lnTo>
                    <a:lnTo>
                      <a:pt x="1502" y="2389"/>
                    </a:lnTo>
                    <a:lnTo>
                      <a:pt x="1485" y="2390"/>
                    </a:lnTo>
                    <a:lnTo>
                      <a:pt x="1469" y="2387"/>
                    </a:lnTo>
                    <a:lnTo>
                      <a:pt x="1453" y="2378"/>
                    </a:lnTo>
                    <a:lnTo>
                      <a:pt x="1443" y="2365"/>
                    </a:lnTo>
                    <a:lnTo>
                      <a:pt x="1435" y="2349"/>
                    </a:lnTo>
                    <a:lnTo>
                      <a:pt x="1434" y="2330"/>
                    </a:lnTo>
                    <a:lnTo>
                      <a:pt x="1438" y="2314"/>
                    </a:lnTo>
                    <a:lnTo>
                      <a:pt x="1447" y="2300"/>
                    </a:lnTo>
                    <a:lnTo>
                      <a:pt x="1459" y="2288"/>
                    </a:lnTo>
                    <a:lnTo>
                      <a:pt x="1475" y="2281"/>
                    </a:lnTo>
                    <a:lnTo>
                      <a:pt x="1549" y="2259"/>
                    </a:lnTo>
                    <a:lnTo>
                      <a:pt x="1619" y="2232"/>
                    </a:lnTo>
                    <a:lnTo>
                      <a:pt x="1687" y="2200"/>
                    </a:lnTo>
                    <a:lnTo>
                      <a:pt x="1753" y="2164"/>
                    </a:lnTo>
                    <a:lnTo>
                      <a:pt x="1817" y="2124"/>
                    </a:lnTo>
                    <a:lnTo>
                      <a:pt x="1876" y="2079"/>
                    </a:lnTo>
                    <a:lnTo>
                      <a:pt x="1934" y="2031"/>
                    </a:lnTo>
                    <a:lnTo>
                      <a:pt x="1810" y="1906"/>
                    </a:lnTo>
                    <a:lnTo>
                      <a:pt x="1800" y="1891"/>
                    </a:lnTo>
                    <a:lnTo>
                      <a:pt x="1794" y="1875"/>
                    </a:lnTo>
                    <a:lnTo>
                      <a:pt x="1794" y="1858"/>
                    </a:lnTo>
                    <a:lnTo>
                      <a:pt x="1800" y="1841"/>
                    </a:lnTo>
                    <a:lnTo>
                      <a:pt x="1809" y="1827"/>
                    </a:lnTo>
                    <a:lnTo>
                      <a:pt x="1823" y="1816"/>
                    </a:lnTo>
                    <a:lnTo>
                      <a:pt x="1840" y="1811"/>
                    </a:lnTo>
                    <a:lnTo>
                      <a:pt x="1857" y="1811"/>
                    </a:lnTo>
                    <a:lnTo>
                      <a:pt x="1873" y="1816"/>
                    </a:lnTo>
                    <a:lnTo>
                      <a:pt x="1888" y="1827"/>
                    </a:lnTo>
                    <a:lnTo>
                      <a:pt x="2012" y="1952"/>
                    </a:lnTo>
                    <a:lnTo>
                      <a:pt x="2040" y="1921"/>
                    </a:lnTo>
                    <a:lnTo>
                      <a:pt x="2066" y="1888"/>
                    </a:lnTo>
                    <a:lnTo>
                      <a:pt x="2110" y="1826"/>
                    </a:lnTo>
                    <a:lnTo>
                      <a:pt x="2149" y="1760"/>
                    </a:lnTo>
                    <a:lnTo>
                      <a:pt x="2185" y="1692"/>
                    </a:lnTo>
                    <a:lnTo>
                      <a:pt x="2216" y="1621"/>
                    </a:lnTo>
                    <a:lnTo>
                      <a:pt x="2242" y="1548"/>
                    </a:lnTo>
                    <a:lnTo>
                      <a:pt x="2262" y="1473"/>
                    </a:lnTo>
                    <a:lnTo>
                      <a:pt x="2278" y="1395"/>
                    </a:lnTo>
                    <a:lnTo>
                      <a:pt x="2288" y="1316"/>
                    </a:lnTo>
                    <a:lnTo>
                      <a:pt x="2293" y="1235"/>
                    </a:lnTo>
                    <a:lnTo>
                      <a:pt x="2284" y="1249"/>
                    </a:lnTo>
                    <a:lnTo>
                      <a:pt x="2272" y="1260"/>
                    </a:lnTo>
                    <a:lnTo>
                      <a:pt x="2258" y="1268"/>
                    </a:lnTo>
                    <a:lnTo>
                      <a:pt x="2242" y="1270"/>
                    </a:lnTo>
                    <a:lnTo>
                      <a:pt x="2062" y="1270"/>
                    </a:lnTo>
                    <a:lnTo>
                      <a:pt x="2045" y="1266"/>
                    </a:lnTo>
                    <a:lnTo>
                      <a:pt x="2030" y="1259"/>
                    </a:lnTo>
                    <a:lnTo>
                      <a:pt x="2017" y="1247"/>
                    </a:lnTo>
                    <a:lnTo>
                      <a:pt x="2009" y="1231"/>
                    </a:lnTo>
                    <a:lnTo>
                      <a:pt x="2007" y="1213"/>
                    </a:lnTo>
                    <a:lnTo>
                      <a:pt x="2009" y="1195"/>
                    </a:lnTo>
                    <a:lnTo>
                      <a:pt x="2017" y="1180"/>
                    </a:lnTo>
                    <a:lnTo>
                      <a:pt x="2030" y="1168"/>
                    </a:lnTo>
                    <a:lnTo>
                      <a:pt x="2045" y="1160"/>
                    </a:lnTo>
                    <a:lnTo>
                      <a:pt x="2062" y="1157"/>
                    </a:lnTo>
                    <a:lnTo>
                      <a:pt x="2242" y="1157"/>
                    </a:lnTo>
                    <a:lnTo>
                      <a:pt x="2258" y="1159"/>
                    </a:lnTo>
                    <a:lnTo>
                      <a:pt x="2272" y="1167"/>
                    </a:lnTo>
                    <a:lnTo>
                      <a:pt x="2284" y="1178"/>
                    </a:lnTo>
                    <a:lnTo>
                      <a:pt x="2293" y="1191"/>
                    </a:lnTo>
                    <a:lnTo>
                      <a:pt x="2287" y="1109"/>
                    </a:lnTo>
                    <a:lnTo>
                      <a:pt x="2278" y="1029"/>
                    </a:lnTo>
                    <a:lnTo>
                      <a:pt x="2261" y="951"/>
                    </a:lnTo>
                    <a:lnTo>
                      <a:pt x="2240" y="875"/>
                    </a:lnTo>
                    <a:lnTo>
                      <a:pt x="2214" y="801"/>
                    </a:lnTo>
                    <a:lnTo>
                      <a:pt x="2182" y="730"/>
                    </a:lnTo>
                    <a:lnTo>
                      <a:pt x="2146" y="662"/>
                    </a:lnTo>
                    <a:lnTo>
                      <a:pt x="2106" y="597"/>
                    </a:lnTo>
                    <a:lnTo>
                      <a:pt x="2060" y="535"/>
                    </a:lnTo>
                    <a:lnTo>
                      <a:pt x="2012" y="476"/>
                    </a:lnTo>
                    <a:lnTo>
                      <a:pt x="1888" y="600"/>
                    </a:lnTo>
                    <a:lnTo>
                      <a:pt x="1876" y="609"/>
                    </a:lnTo>
                    <a:lnTo>
                      <a:pt x="1862" y="614"/>
                    </a:lnTo>
                    <a:lnTo>
                      <a:pt x="1848" y="617"/>
                    </a:lnTo>
                    <a:lnTo>
                      <a:pt x="1834" y="614"/>
                    </a:lnTo>
                    <a:lnTo>
                      <a:pt x="1821" y="609"/>
                    </a:lnTo>
                    <a:lnTo>
                      <a:pt x="1810" y="600"/>
                    </a:lnTo>
                    <a:lnTo>
                      <a:pt x="1800" y="586"/>
                    </a:lnTo>
                    <a:lnTo>
                      <a:pt x="1794" y="569"/>
                    </a:lnTo>
                    <a:lnTo>
                      <a:pt x="1794" y="552"/>
                    </a:lnTo>
                    <a:lnTo>
                      <a:pt x="1800" y="536"/>
                    </a:lnTo>
                    <a:lnTo>
                      <a:pt x="1810" y="522"/>
                    </a:lnTo>
                    <a:lnTo>
                      <a:pt x="1933" y="397"/>
                    </a:lnTo>
                    <a:lnTo>
                      <a:pt x="1871" y="345"/>
                    </a:lnTo>
                    <a:lnTo>
                      <a:pt x="1805" y="297"/>
                    </a:lnTo>
                    <a:lnTo>
                      <a:pt x="1736" y="253"/>
                    </a:lnTo>
                    <a:lnTo>
                      <a:pt x="1662" y="216"/>
                    </a:lnTo>
                    <a:lnTo>
                      <a:pt x="1586" y="183"/>
                    </a:lnTo>
                    <a:lnTo>
                      <a:pt x="1507" y="157"/>
                    </a:lnTo>
                    <a:lnTo>
                      <a:pt x="1426" y="136"/>
                    </a:lnTo>
                    <a:lnTo>
                      <a:pt x="1343" y="122"/>
                    </a:lnTo>
                    <a:lnTo>
                      <a:pt x="1258" y="114"/>
                    </a:lnTo>
                    <a:lnTo>
                      <a:pt x="1258" y="273"/>
                    </a:lnTo>
                    <a:lnTo>
                      <a:pt x="1254" y="290"/>
                    </a:lnTo>
                    <a:lnTo>
                      <a:pt x="1247" y="305"/>
                    </a:lnTo>
                    <a:lnTo>
                      <a:pt x="1235" y="317"/>
                    </a:lnTo>
                    <a:lnTo>
                      <a:pt x="1220" y="326"/>
                    </a:lnTo>
                    <a:lnTo>
                      <a:pt x="1202" y="328"/>
                    </a:lnTo>
                    <a:lnTo>
                      <a:pt x="1184" y="326"/>
                    </a:lnTo>
                    <a:lnTo>
                      <a:pt x="1169" y="317"/>
                    </a:lnTo>
                    <a:lnTo>
                      <a:pt x="1157" y="305"/>
                    </a:lnTo>
                    <a:lnTo>
                      <a:pt x="1149" y="290"/>
                    </a:lnTo>
                    <a:lnTo>
                      <a:pt x="1146" y="273"/>
                    </a:lnTo>
                    <a:lnTo>
                      <a:pt x="1146" y="114"/>
                    </a:lnTo>
                    <a:lnTo>
                      <a:pt x="1061" y="122"/>
                    </a:lnTo>
                    <a:lnTo>
                      <a:pt x="977" y="136"/>
                    </a:lnTo>
                    <a:lnTo>
                      <a:pt x="896" y="157"/>
                    </a:lnTo>
                    <a:lnTo>
                      <a:pt x="817" y="183"/>
                    </a:lnTo>
                    <a:lnTo>
                      <a:pt x="742" y="216"/>
                    </a:lnTo>
                    <a:lnTo>
                      <a:pt x="669" y="253"/>
                    </a:lnTo>
                    <a:lnTo>
                      <a:pt x="599" y="296"/>
                    </a:lnTo>
                    <a:lnTo>
                      <a:pt x="533" y="344"/>
                    </a:lnTo>
                    <a:lnTo>
                      <a:pt x="471" y="396"/>
                    </a:lnTo>
                    <a:lnTo>
                      <a:pt x="595" y="522"/>
                    </a:lnTo>
                    <a:lnTo>
                      <a:pt x="605" y="536"/>
                    </a:lnTo>
                    <a:lnTo>
                      <a:pt x="610" y="552"/>
                    </a:lnTo>
                    <a:lnTo>
                      <a:pt x="610" y="570"/>
                    </a:lnTo>
                    <a:lnTo>
                      <a:pt x="605" y="586"/>
                    </a:lnTo>
                    <a:lnTo>
                      <a:pt x="595" y="600"/>
                    </a:lnTo>
                    <a:lnTo>
                      <a:pt x="580" y="611"/>
                    </a:lnTo>
                    <a:lnTo>
                      <a:pt x="564" y="616"/>
                    </a:lnTo>
                    <a:lnTo>
                      <a:pt x="547" y="616"/>
                    </a:lnTo>
                    <a:lnTo>
                      <a:pt x="531" y="611"/>
                    </a:lnTo>
                    <a:lnTo>
                      <a:pt x="516" y="600"/>
                    </a:lnTo>
                    <a:lnTo>
                      <a:pt x="393" y="476"/>
                    </a:lnTo>
                    <a:lnTo>
                      <a:pt x="344" y="535"/>
                    </a:lnTo>
                    <a:lnTo>
                      <a:pt x="299" y="597"/>
                    </a:lnTo>
                    <a:lnTo>
                      <a:pt x="258" y="662"/>
                    </a:lnTo>
                    <a:lnTo>
                      <a:pt x="222" y="730"/>
                    </a:lnTo>
                    <a:lnTo>
                      <a:pt x="191" y="801"/>
                    </a:lnTo>
                    <a:lnTo>
                      <a:pt x="164" y="875"/>
                    </a:lnTo>
                    <a:lnTo>
                      <a:pt x="142" y="951"/>
                    </a:lnTo>
                    <a:lnTo>
                      <a:pt x="127" y="1029"/>
                    </a:lnTo>
                    <a:lnTo>
                      <a:pt x="116" y="1109"/>
                    </a:lnTo>
                    <a:lnTo>
                      <a:pt x="112" y="1191"/>
                    </a:lnTo>
                    <a:lnTo>
                      <a:pt x="120" y="1178"/>
                    </a:lnTo>
                    <a:lnTo>
                      <a:pt x="132" y="1167"/>
                    </a:lnTo>
                    <a:lnTo>
                      <a:pt x="146" y="1159"/>
                    </a:lnTo>
                    <a:lnTo>
                      <a:pt x="162" y="1157"/>
                    </a:lnTo>
                    <a:lnTo>
                      <a:pt x="341" y="1157"/>
                    </a:lnTo>
                    <a:lnTo>
                      <a:pt x="359" y="1160"/>
                    </a:lnTo>
                    <a:lnTo>
                      <a:pt x="375" y="1168"/>
                    </a:lnTo>
                    <a:lnTo>
                      <a:pt x="387" y="1180"/>
                    </a:lnTo>
                    <a:lnTo>
                      <a:pt x="394" y="1195"/>
                    </a:lnTo>
                    <a:lnTo>
                      <a:pt x="398" y="1213"/>
                    </a:lnTo>
                    <a:lnTo>
                      <a:pt x="394" y="1231"/>
                    </a:lnTo>
                    <a:lnTo>
                      <a:pt x="387" y="1247"/>
                    </a:lnTo>
                    <a:lnTo>
                      <a:pt x="375" y="1259"/>
                    </a:lnTo>
                    <a:lnTo>
                      <a:pt x="359" y="1266"/>
                    </a:lnTo>
                    <a:lnTo>
                      <a:pt x="341" y="1270"/>
                    </a:lnTo>
                    <a:lnTo>
                      <a:pt x="162" y="1270"/>
                    </a:lnTo>
                    <a:lnTo>
                      <a:pt x="146" y="1268"/>
                    </a:lnTo>
                    <a:lnTo>
                      <a:pt x="132" y="1260"/>
                    </a:lnTo>
                    <a:lnTo>
                      <a:pt x="120" y="1249"/>
                    </a:lnTo>
                    <a:lnTo>
                      <a:pt x="112" y="1236"/>
                    </a:lnTo>
                    <a:lnTo>
                      <a:pt x="116" y="1318"/>
                    </a:lnTo>
                    <a:lnTo>
                      <a:pt x="126" y="1397"/>
                    </a:lnTo>
                    <a:lnTo>
                      <a:pt x="142" y="1476"/>
                    </a:lnTo>
                    <a:lnTo>
                      <a:pt x="164" y="1551"/>
                    </a:lnTo>
                    <a:lnTo>
                      <a:pt x="190" y="1626"/>
                    </a:lnTo>
                    <a:lnTo>
                      <a:pt x="222" y="1697"/>
                    </a:lnTo>
                    <a:lnTo>
                      <a:pt x="258" y="1764"/>
                    </a:lnTo>
                    <a:lnTo>
                      <a:pt x="299" y="1830"/>
                    </a:lnTo>
                    <a:lnTo>
                      <a:pt x="344" y="1892"/>
                    </a:lnTo>
                    <a:lnTo>
                      <a:pt x="393" y="1951"/>
                    </a:lnTo>
                    <a:lnTo>
                      <a:pt x="516" y="1828"/>
                    </a:lnTo>
                    <a:lnTo>
                      <a:pt x="531" y="1817"/>
                    </a:lnTo>
                    <a:lnTo>
                      <a:pt x="547" y="1811"/>
                    </a:lnTo>
                    <a:lnTo>
                      <a:pt x="563" y="1811"/>
                    </a:lnTo>
                    <a:lnTo>
                      <a:pt x="580" y="1817"/>
                    </a:lnTo>
                    <a:lnTo>
                      <a:pt x="595" y="1827"/>
                    </a:lnTo>
                    <a:lnTo>
                      <a:pt x="605" y="1841"/>
                    </a:lnTo>
                    <a:lnTo>
                      <a:pt x="610" y="1857"/>
                    </a:lnTo>
                    <a:lnTo>
                      <a:pt x="610" y="1875"/>
                    </a:lnTo>
                    <a:lnTo>
                      <a:pt x="605" y="1891"/>
                    </a:lnTo>
                    <a:lnTo>
                      <a:pt x="595" y="1906"/>
                    </a:lnTo>
                    <a:lnTo>
                      <a:pt x="471" y="2031"/>
                    </a:lnTo>
                    <a:lnTo>
                      <a:pt x="534" y="2083"/>
                    </a:lnTo>
                    <a:lnTo>
                      <a:pt x="600" y="2131"/>
                    </a:lnTo>
                    <a:lnTo>
                      <a:pt x="669" y="2174"/>
                    </a:lnTo>
                    <a:lnTo>
                      <a:pt x="742" y="2211"/>
                    </a:lnTo>
                    <a:lnTo>
                      <a:pt x="817" y="2244"/>
                    </a:lnTo>
                    <a:lnTo>
                      <a:pt x="896" y="2270"/>
                    </a:lnTo>
                    <a:lnTo>
                      <a:pt x="977" y="2291"/>
                    </a:lnTo>
                    <a:lnTo>
                      <a:pt x="1061" y="2305"/>
                    </a:lnTo>
                    <a:lnTo>
                      <a:pt x="1146" y="2313"/>
                    </a:lnTo>
                    <a:lnTo>
                      <a:pt x="1146" y="2154"/>
                    </a:lnTo>
                    <a:lnTo>
                      <a:pt x="1149" y="2137"/>
                    </a:lnTo>
                    <a:lnTo>
                      <a:pt x="1157" y="2122"/>
                    </a:lnTo>
                    <a:lnTo>
                      <a:pt x="1169" y="2110"/>
                    </a:lnTo>
                    <a:lnTo>
                      <a:pt x="1184" y="2101"/>
                    </a:lnTo>
                    <a:lnTo>
                      <a:pt x="1202" y="2099"/>
                    </a:lnTo>
                    <a:lnTo>
                      <a:pt x="1220" y="2101"/>
                    </a:lnTo>
                    <a:lnTo>
                      <a:pt x="1235" y="2110"/>
                    </a:lnTo>
                    <a:lnTo>
                      <a:pt x="1247" y="2122"/>
                    </a:lnTo>
                    <a:lnTo>
                      <a:pt x="1254" y="2137"/>
                    </a:lnTo>
                    <a:lnTo>
                      <a:pt x="1258" y="2154"/>
                    </a:lnTo>
                    <a:lnTo>
                      <a:pt x="1258" y="2372"/>
                    </a:lnTo>
                    <a:lnTo>
                      <a:pt x="1258" y="2372"/>
                    </a:lnTo>
                    <a:lnTo>
                      <a:pt x="1258" y="2372"/>
                    </a:lnTo>
                    <a:lnTo>
                      <a:pt x="1254" y="2389"/>
                    </a:lnTo>
                    <a:lnTo>
                      <a:pt x="1247" y="2404"/>
                    </a:lnTo>
                    <a:lnTo>
                      <a:pt x="1235" y="2416"/>
                    </a:lnTo>
                    <a:lnTo>
                      <a:pt x="1220" y="2425"/>
                    </a:lnTo>
                    <a:lnTo>
                      <a:pt x="1202" y="2427"/>
                    </a:lnTo>
                    <a:lnTo>
                      <a:pt x="1113" y="2424"/>
                    </a:lnTo>
                    <a:lnTo>
                      <a:pt x="1024" y="2414"/>
                    </a:lnTo>
                    <a:lnTo>
                      <a:pt x="939" y="2398"/>
                    </a:lnTo>
                    <a:lnTo>
                      <a:pt x="855" y="2376"/>
                    </a:lnTo>
                    <a:lnTo>
                      <a:pt x="774" y="2349"/>
                    </a:lnTo>
                    <a:lnTo>
                      <a:pt x="695" y="2315"/>
                    </a:lnTo>
                    <a:lnTo>
                      <a:pt x="619" y="2277"/>
                    </a:lnTo>
                    <a:lnTo>
                      <a:pt x="547" y="2232"/>
                    </a:lnTo>
                    <a:lnTo>
                      <a:pt x="479" y="2184"/>
                    </a:lnTo>
                    <a:lnTo>
                      <a:pt x="413" y="2130"/>
                    </a:lnTo>
                    <a:lnTo>
                      <a:pt x="352" y="2072"/>
                    </a:lnTo>
                    <a:lnTo>
                      <a:pt x="295" y="2010"/>
                    </a:lnTo>
                    <a:lnTo>
                      <a:pt x="242" y="1945"/>
                    </a:lnTo>
                    <a:lnTo>
                      <a:pt x="193" y="1875"/>
                    </a:lnTo>
                    <a:lnTo>
                      <a:pt x="150" y="1802"/>
                    </a:lnTo>
                    <a:lnTo>
                      <a:pt x="111" y="1725"/>
                    </a:lnTo>
                    <a:lnTo>
                      <a:pt x="79" y="1646"/>
                    </a:lnTo>
                    <a:lnTo>
                      <a:pt x="50" y="1565"/>
                    </a:lnTo>
                    <a:lnTo>
                      <a:pt x="29" y="1479"/>
                    </a:lnTo>
                    <a:lnTo>
                      <a:pt x="13" y="1393"/>
                    </a:lnTo>
                    <a:lnTo>
                      <a:pt x="3" y="1305"/>
                    </a:lnTo>
                    <a:lnTo>
                      <a:pt x="0" y="1214"/>
                    </a:lnTo>
                    <a:lnTo>
                      <a:pt x="3" y="1123"/>
                    </a:lnTo>
                    <a:lnTo>
                      <a:pt x="13" y="1034"/>
                    </a:lnTo>
                    <a:lnTo>
                      <a:pt x="29" y="948"/>
                    </a:lnTo>
                    <a:lnTo>
                      <a:pt x="50" y="863"/>
                    </a:lnTo>
                    <a:lnTo>
                      <a:pt x="79" y="780"/>
                    </a:lnTo>
                    <a:lnTo>
                      <a:pt x="111" y="702"/>
                    </a:lnTo>
                    <a:lnTo>
                      <a:pt x="150" y="625"/>
                    </a:lnTo>
                    <a:lnTo>
                      <a:pt x="193" y="552"/>
                    </a:lnTo>
                    <a:lnTo>
                      <a:pt x="242" y="483"/>
                    </a:lnTo>
                    <a:lnTo>
                      <a:pt x="295" y="417"/>
                    </a:lnTo>
                    <a:lnTo>
                      <a:pt x="352" y="356"/>
                    </a:lnTo>
                    <a:lnTo>
                      <a:pt x="414" y="298"/>
                    </a:lnTo>
                    <a:lnTo>
                      <a:pt x="479" y="244"/>
                    </a:lnTo>
                    <a:lnTo>
                      <a:pt x="548" y="195"/>
                    </a:lnTo>
                    <a:lnTo>
                      <a:pt x="619" y="151"/>
                    </a:lnTo>
                    <a:lnTo>
                      <a:pt x="695" y="112"/>
                    </a:lnTo>
                    <a:lnTo>
                      <a:pt x="774" y="79"/>
                    </a:lnTo>
                    <a:lnTo>
                      <a:pt x="855" y="51"/>
                    </a:lnTo>
                    <a:lnTo>
                      <a:pt x="939" y="29"/>
                    </a:lnTo>
                    <a:lnTo>
                      <a:pt x="1024" y="13"/>
                    </a:lnTo>
                    <a:lnTo>
                      <a:pt x="1113" y="3"/>
                    </a:lnTo>
                    <a:lnTo>
                      <a:pt x="120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0" name="Freeform 10"/>
              <p:cNvSpPr>
                <a:spLocks/>
              </p:cNvSpPr>
              <p:nvPr/>
            </p:nvSpPr>
            <p:spPr bwMode="auto">
              <a:xfrm>
                <a:off x="9869488" y="3860800"/>
                <a:ext cx="384175" cy="388938"/>
              </a:xfrm>
              <a:custGeom>
                <a:avLst/>
                <a:gdLst>
                  <a:gd name="T0" fmla="*/ 342 w 971"/>
                  <a:gd name="T1" fmla="*/ 0 h 981"/>
                  <a:gd name="T2" fmla="*/ 360 w 971"/>
                  <a:gd name="T3" fmla="*/ 4 h 981"/>
                  <a:gd name="T4" fmla="*/ 375 w 971"/>
                  <a:gd name="T5" fmla="*/ 11 h 981"/>
                  <a:gd name="T6" fmla="*/ 387 w 971"/>
                  <a:gd name="T7" fmla="*/ 23 h 981"/>
                  <a:gd name="T8" fmla="*/ 394 w 971"/>
                  <a:gd name="T9" fmla="*/ 39 h 981"/>
                  <a:gd name="T10" fmla="*/ 398 w 971"/>
                  <a:gd name="T11" fmla="*/ 56 h 981"/>
                  <a:gd name="T12" fmla="*/ 398 w 971"/>
                  <a:gd name="T13" fmla="*/ 579 h 981"/>
                  <a:gd name="T14" fmla="*/ 916 w 971"/>
                  <a:gd name="T15" fmla="*/ 579 h 981"/>
                  <a:gd name="T16" fmla="*/ 933 w 971"/>
                  <a:gd name="T17" fmla="*/ 582 h 981"/>
                  <a:gd name="T18" fmla="*/ 948 w 971"/>
                  <a:gd name="T19" fmla="*/ 590 h 981"/>
                  <a:gd name="T20" fmla="*/ 960 w 971"/>
                  <a:gd name="T21" fmla="*/ 602 h 981"/>
                  <a:gd name="T22" fmla="*/ 969 w 971"/>
                  <a:gd name="T23" fmla="*/ 617 h 981"/>
                  <a:gd name="T24" fmla="*/ 971 w 971"/>
                  <a:gd name="T25" fmla="*/ 636 h 981"/>
                  <a:gd name="T26" fmla="*/ 969 w 971"/>
                  <a:gd name="T27" fmla="*/ 653 h 981"/>
                  <a:gd name="T28" fmla="*/ 960 w 971"/>
                  <a:gd name="T29" fmla="*/ 669 h 981"/>
                  <a:gd name="T30" fmla="*/ 948 w 971"/>
                  <a:gd name="T31" fmla="*/ 681 h 981"/>
                  <a:gd name="T32" fmla="*/ 933 w 971"/>
                  <a:gd name="T33" fmla="*/ 688 h 981"/>
                  <a:gd name="T34" fmla="*/ 916 w 971"/>
                  <a:gd name="T35" fmla="*/ 692 h 981"/>
                  <a:gd name="T36" fmla="*/ 398 w 971"/>
                  <a:gd name="T37" fmla="*/ 692 h 981"/>
                  <a:gd name="T38" fmla="*/ 398 w 971"/>
                  <a:gd name="T39" fmla="*/ 925 h 981"/>
                  <a:gd name="T40" fmla="*/ 394 w 971"/>
                  <a:gd name="T41" fmla="*/ 943 h 981"/>
                  <a:gd name="T42" fmla="*/ 387 w 971"/>
                  <a:gd name="T43" fmla="*/ 958 h 981"/>
                  <a:gd name="T44" fmla="*/ 375 w 971"/>
                  <a:gd name="T45" fmla="*/ 970 h 981"/>
                  <a:gd name="T46" fmla="*/ 360 w 971"/>
                  <a:gd name="T47" fmla="*/ 978 h 981"/>
                  <a:gd name="T48" fmla="*/ 342 w 971"/>
                  <a:gd name="T49" fmla="*/ 981 h 981"/>
                  <a:gd name="T50" fmla="*/ 325 w 971"/>
                  <a:gd name="T51" fmla="*/ 978 h 981"/>
                  <a:gd name="T52" fmla="*/ 310 w 971"/>
                  <a:gd name="T53" fmla="*/ 970 h 981"/>
                  <a:gd name="T54" fmla="*/ 298 w 971"/>
                  <a:gd name="T55" fmla="*/ 958 h 981"/>
                  <a:gd name="T56" fmla="*/ 289 w 971"/>
                  <a:gd name="T57" fmla="*/ 943 h 981"/>
                  <a:gd name="T58" fmla="*/ 287 w 971"/>
                  <a:gd name="T59" fmla="*/ 925 h 981"/>
                  <a:gd name="T60" fmla="*/ 287 w 971"/>
                  <a:gd name="T61" fmla="*/ 692 h 981"/>
                  <a:gd name="T62" fmla="*/ 55 w 971"/>
                  <a:gd name="T63" fmla="*/ 692 h 981"/>
                  <a:gd name="T64" fmla="*/ 37 w 971"/>
                  <a:gd name="T65" fmla="*/ 688 h 981"/>
                  <a:gd name="T66" fmla="*/ 22 w 971"/>
                  <a:gd name="T67" fmla="*/ 681 h 981"/>
                  <a:gd name="T68" fmla="*/ 10 w 971"/>
                  <a:gd name="T69" fmla="*/ 669 h 981"/>
                  <a:gd name="T70" fmla="*/ 3 w 971"/>
                  <a:gd name="T71" fmla="*/ 653 h 981"/>
                  <a:gd name="T72" fmla="*/ 0 w 971"/>
                  <a:gd name="T73" fmla="*/ 636 h 981"/>
                  <a:gd name="T74" fmla="*/ 3 w 971"/>
                  <a:gd name="T75" fmla="*/ 617 h 981"/>
                  <a:gd name="T76" fmla="*/ 10 w 971"/>
                  <a:gd name="T77" fmla="*/ 602 h 981"/>
                  <a:gd name="T78" fmla="*/ 22 w 971"/>
                  <a:gd name="T79" fmla="*/ 590 h 981"/>
                  <a:gd name="T80" fmla="*/ 37 w 971"/>
                  <a:gd name="T81" fmla="*/ 582 h 981"/>
                  <a:gd name="T82" fmla="*/ 55 w 971"/>
                  <a:gd name="T83" fmla="*/ 579 h 981"/>
                  <a:gd name="T84" fmla="*/ 287 w 971"/>
                  <a:gd name="T85" fmla="*/ 579 h 981"/>
                  <a:gd name="T86" fmla="*/ 287 w 971"/>
                  <a:gd name="T87" fmla="*/ 56 h 981"/>
                  <a:gd name="T88" fmla="*/ 289 w 971"/>
                  <a:gd name="T89" fmla="*/ 39 h 981"/>
                  <a:gd name="T90" fmla="*/ 298 w 971"/>
                  <a:gd name="T91" fmla="*/ 23 h 981"/>
                  <a:gd name="T92" fmla="*/ 310 w 971"/>
                  <a:gd name="T93" fmla="*/ 11 h 981"/>
                  <a:gd name="T94" fmla="*/ 325 w 971"/>
                  <a:gd name="T95" fmla="*/ 4 h 981"/>
                  <a:gd name="T96" fmla="*/ 342 w 971"/>
                  <a:gd name="T97" fmla="*/ 0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1" h="981">
                    <a:moveTo>
                      <a:pt x="342" y="0"/>
                    </a:moveTo>
                    <a:lnTo>
                      <a:pt x="360" y="4"/>
                    </a:lnTo>
                    <a:lnTo>
                      <a:pt x="375" y="11"/>
                    </a:lnTo>
                    <a:lnTo>
                      <a:pt x="387" y="23"/>
                    </a:lnTo>
                    <a:lnTo>
                      <a:pt x="394" y="39"/>
                    </a:lnTo>
                    <a:lnTo>
                      <a:pt x="398" y="56"/>
                    </a:lnTo>
                    <a:lnTo>
                      <a:pt x="398" y="579"/>
                    </a:lnTo>
                    <a:lnTo>
                      <a:pt x="916" y="579"/>
                    </a:lnTo>
                    <a:lnTo>
                      <a:pt x="933" y="582"/>
                    </a:lnTo>
                    <a:lnTo>
                      <a:pt x="948" y="590"/>
                    </a:lnTo>
                    <a:lnTo>
                      <a:pt x="960" y="602"/>
                    </a:lnTo>
                    <a:lnTo>
                      <a:pt x="969" y="617"/>
                    </a:lnTo>
                    <a:lnTo>
                      <a:pt x="971" y="636"/>
                    </a:lnTo>
                    <a:lnTo>
                      <a:pt x="969" y="653"/>
                    </a:lnTo>
                    <a:lnTo>
                      <a:pt x="960" y="669"/>
                    </a:lnTo>
                    <a:lnTo>
                      <a:pt x="948" y="681"/>
                    </a:lnTo>
                    <a:lnTo>
                      <a:pt x="933" y="688"/>
                    </a:lnTo>
                    <a:lnTo>
                      <a:pt x="916" y="692"/>
                    </a:lnTo>
                    <a:lnTo>
                      <a:pt x="398" y="692"/>
                    </a:lnTo>
                    <a:lnTo>
                      <a:pt x="398" y="925"/>
                    </a:lnTo>
                    <a:lnTo>
                      <a:pt x="394" y="943"/>
                    </a:lnTo>
                    <a:lnTo>
                      <a:pt x="387" y="958"/>
                    </a:lnTo>
                    <a:lnTo>
                      <a:pt x="375" y="970"/>
                    </a:lnTo>
                    <a:lnTo>
                      <a:pt x="360" y="978"/>
                    </a:lnTo>
                    <a:lnTo>
                      <a:pt x="342" y="981"/>
                    </a:lnTo>
                    <a:lnTo>
                      <a:pt x="325" y="978"/>
                    </a:lnTo>
                    <a:lnTo>
                      <a:pt x="310" y="970"/>
                    </a:lnTo>
                    <a:lnTo>
                      <a:pt x="298" y="958"/>
                    </a:lnTo>
                    <a:lnTo>
                      <a:pt x="289" y="943"/>
                    </a:lnTo>
                    <a:lnTo>
                      <a:pt x="287" y="925"/>
                    </a:lnTo>
                    <a:lnTo>
                      <a:pt x="287" y="692"/>
                    </a:lnTo>
                    <a:lnTo>
                      <a:pt x="55" y="692"/>
                    </a:lnTo>
                    <a:lnTo>
                      <a:pt x="37" y="688"/>
                    </a:lnTo>
                    <a:lnTo>
                      <a:pt x="22" y="681"/>
                    </a:lnTo>
                    <a:lnTo>
                      <a:pt x="10" y="669"/>
                    </a:lnTo>
                    <a:lnTo>
                      <a:pt x="3" y="653"/>
                    </a:lnTo>
                    <a:lnTo>
                      <a:pt x="0" y="636"/>
                    </a:lnTo>
                    <a:lnTo>
                      <a:pt x="3" y="617"/>
                    </a:lnTo>
                    <a:lnTo>
                      <a:pt x="10" y="602"/>
                    </a:lnTo>
                    <a:lnTo>
                      <a:pt x="22" y="590"/>
                    </a:lnTo>
                    <a:lnTo>
                      <a:pt x="37" y="582"/>
                    </a:lnTo>
                    <a:lnTo>
                      <a:pt x="55" y="579"/>
                    </a:lnTo>
                    <a:lnTo>
                      <a:pt x="287" y="579"/>
                    </a:lnTo>
                    <a:lnTo>
                      <a:pt x="287" y="56"/>
                    </a:lnTo>
                    <a:lnTo>
                      <a:pt x="289" y="39"/>
                    </a:lnTo>
                    <a:lnTo>
                      <a:pt x="298" y="23"/>
                    </a:lnTo>
                    <a:lnTo>
                      <a:pt x="310" y="11"/>
                    </a:lnTo>
                    <a:lnTo>
                      <a:pt x="325" y="4"/>
                    </a:lnTo>
                    <a:lnTo>
                      <a:pt x="34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1" name="Freeform 11"/>
              <p:cNvSpPr>
                <a:spLocks noEditPoints="1"/>
              </p:cNvSpPr>
              <p:nvPr/>
            </p:nvSpPr>
            <p:spPr bwMode="auto">
              <a:xfrm>
                <a:off x="9521825" y="3344863"/>
                <a:ext cx="231775" cy="220663"/>
              </a:xfrm>
              <a:custGeom>
                <a:avLst/>
                <a:gdLst>
                  <a:gd name="T0" fmla="*/ 362 w 583"/>
                  <a:gd name="T1" fmla="*/ 113 h 557"/>
                  <a:gd name="T2" fmla="*/ 337 w 583"/>
                  <a:gd name="T3" fmla="*/ 124 h 557"/>
                  <a:gd name="T4" fmla="*/ 151 w 583"/>
                  <a:gd name="T5" fmla="*/ 233 h 557"/>
                  <a:gd name="T6" fmla="*/ 122 w 583"/>
                  <a:gd name="T7" fmla="*/ 265 h 557"/>
                  <a:gd name="T8" fmla="*/ 111 w 583"/>
                  <a:gd name="T9" fmla="*/ 307 h 557"/>
                  <a:gd name="T10" fmla="*/ 120 w 583"/>
                  <a:gd name="T11" fmla="*/ 349 h 557"/>
                  <a:gd name="T12" fmla="*/ 125 w 583"/>
                  <a:gd name="T13" fmla="*/ 357 h 557"/>
                  <a:gd name="T14" fmla="*/ 147 w 583"/>
                  <a:gd name="T15" fmla="*/ 380 h 557"/>
                  <a:gd name="T16" fmla="*/ 175 w 583"/>
                  <a:gd name="T17" fmla="*/ 394 h 557"/>
                  <a:gd name="T18" fmla="*/ 221 w 583"/>
                  <a:gd name="T19" fmla="*/ 394 h 557"/>
                  <a:gd name="T20" fmla="*/ 425 w 583"/>
                  <a:gd name="T21" fmla="*/ 279 h 557"/>
                  <a:gd name="T22" fmla="*/ 432 w 583"/>
                  <a:gd name="T23" fmla="*/ 274 h 557"/>
                  <a:gd name="T24" fmla="*/ 462 w 583"/>
                  <a:gd name="T25" fmla="*/ 242 h 557"/>
                  <a:gd name="T26" fmla="*/ 472 w 583"/>
                  <a:gd name="T27" fmla="*/ 202 h 557"/>
                  <a:gd name="T28" fmla="*/ 463 w 583"/>
                  <a:gd name="T29" fmla="*/ 159 h 557"/>
                  <a:gd name="T30" fmla="*/ 459 w 583"/>
                  <a:gd name="T31" fmla="*/ 152 h 557"/>
                  <a:gd name="T32" fmla="*/ 427 w 583"/>
                  <a:gd name="T33" fmla="*/ 122 h 557"/>
                  <a:gd name="T34" fmla="*/ 385 w 583"/>
                  <a:gd name="T35" fmla="*/ 111 h 557"/>
                  <a:gd name="T36" fmla="*/ 407 w 583"/>
                  <a:gd name="T37" fmla="*/ 1 h 557"/>
                  <a:gd name="T38" fmla="*/ 464 w 583"/>
                  <a:gd name="T39" fmla="*/ 16 h 557"/>
                  <a:gd name="T40" fmla="*/ 515 w 583"/>
                  <a:gd name="T41" fmla="*/ 48 h 557"/>
                  <a:gd name="T42" fmla="*/ 553 w 583"/>
                  <a:gd name="T43" fmla="*/ 95 h 557"/>
                  <a:gd name="T44" fmla="*/ 560 w 583"/>
                  <a:gd name="T45" fmla="*/ 105 h 557"/>
                  <a:gd name="T46" fmla="*/ 579 w 583"/>
                  <a:gd name="T47" fmla="*/ 164 h 557"/>
                  <a:gd name="T48" fmla="*/ 582 w 583"/>
                  <a:gd name="T49" fmla="*/ 223 h 557"/>
                  <a:gd name="T50" fmla="*/ 566 w 583"/>
                  <a:gd name="T51" fmla="*/ 280 h 557"/>
                  <a:gd name="T52" fmla="*/ 535 w 583"/>
                  <a:gd name="T53" fmla="*/ 331 h 557"/>
                  <a:gd name="T54" fmla="*/ 487 w 583"/>
                  <a:gd name="T55" fmla="*/ 371 h 557"/>
                  <a:gd name="T56" fmla="*/ 440 w 583"/>
                  <a:gd name="T57" fmla="*/ 399 h 557"/>
                  <a:gd name="T58" fmla="*/ 482 w 583"/>
                  <a:gd name="T59" fmla="*/ 494 h 557"/>
                  <a:gd name="T60" fmla="*/ 476 w 583"/>
                  <a:gd name="T61" fmla="*/ 528 h 557"/>
                  <a:gd name="T62" fmla="*/ 452 w 583"/>
                  <a:gd name="T63" fmla="*/ 551 h 557"/>
                  <a:gd name="T64" fmla="*/ 417 w 583"/>
                  <a:gd name="T65" fmla="*/ 557 h 557"/>
                  <a:gd name="T66" fmla="*/ 388 w 583"/>
                  <a:gd name="T67" fmla="*/ 540 h 557"/>
                  <a:gd name="T68" fmla="*/ 344 w 583"/>
                  <a:gd name="T69" fmla="*/ 455 h 557"/>
                  <a:gd name="T70" fmla="*/ 269 w 583"/>
                  <a:gd name="T71" fmla="*/ 496 h 557"/>
                  <a:gd name="T72" fmla="*/ 207 w 583"/>
                  <a:gd name="T73" fmla="*/ 509 h 557"/>
                  <a:gd name="T74" fmla="*/ 147 w 583"/>
                  <a:gd name="T75" fmla="*/ 502 h 557"/>
                  <a:gd name="T76" fmla="*/ 93 w 583"/>
                  <a:gd name="T77" fmla="*/ 478 h 557"/>
                  <a:gd name="T78" fmla="*/ 46 w 583"/>
                  <a:gd name="T79" fmla="*/ 438 h 557"/>
                  <a:gd name="T80" fmla="*/ 27 w 583"/>
                  <a:gd name="T81" fmla="*/ 408 h 557"/>
                  <a:gd name="T82" fmla="*/ 4 w 583"/>
                  <a:gd name="T83" fmla="*/ 348 h 557"/>
                  <a:gd name="T84" fmla="*/ 1 w 583"/>
                  <a:gd name="T85" fmla="*/ 287 h 557"/>
                  <a:gd name="T86" fmla="*/ 17 w 583"/>
                  <a:gd name="T87" fmla="*/ 228 h 557"/>
                  <a:gd name="T88" fmla="*/ 48 w 583"/>
                  <a:gd name="T89" fmla="*/ 177 h 557"/>
                  <a:gd name="T90" fmla="*/ 96 w 583"/>
                  <a:gd name="T91" fmla="*/ 136 h 557"/>
                  <a:gd name="T92" fmla="*/ 281 w 583"/>
                  <a:gd name="T93" fmla="*/ 29 h 557"/>
                  <a:gd name="T94" fmla="*/ 286 w 583"/>
                  <a:gd name="T95" fmla="*/ 25 h 557"/>
                  <a:gd name="T96" fmla="*/ 319 w 583"/>
                  <a:gd name="T97" fmla="*/ 11 h 557"/>
                  <a:gd name="T98" fmla="*/ 377 w 583"/>
                  <a:gd name="T99" fmla="*/ 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83" h="557">
                    <a:moveTo>
                      <a:pt x="385" y="111"/>
                    </a:moveTo>
                    <a:lnTo>
                      <a:pt x="362" y="113"/>
                    </a:lnTo>
                    <a:lnTo>
                      <a:pt x="340" y="123"/>
                    </a:lnTo>
                    <a:lnTo>
                      <a:pt x="337" y="124"/>
                    </a:lnTo>
                    <a:lnTo>
                      <a:pt x="159" y="229"/>
                    </a:lnTo>
                    <a:lnTo>
                      <a:pt x="151" y="233"/>
                    </a:lnTo>
                    <a:lnTo>
                      <a:pt x="134" y="248"/>
                    </a:lnTo>
                    <a:lnTo>
                      <a:pt x="122" y="265"/>
                    </a:lnTo>
                    <a:lnTo>
                      <a:pt x="114" y="285"/>
                    </a:lnTo>
                    <a:lnTo>
                      <a:pt x="111" y="307"/>
                    </a:lnTo>
                    <a:lnTo>
                      <a:pt x="113" y="328"/>
                    </a:lnTo>
                    <a:lnTo>
                      <a:pt x="120" y="349"/>
                    </a:lnTo>
                    <a:lnTo>
                      <a:pt x="123" y="353"/>
                    </a:lnTo>
                    <a:lnTo>
                      <a:pt x="125" y="357"/>
                    </a:lnTo>
                    <a:lnTo>
                      <a:pt x="135" y="370"/>
                    </a:lnTo>
                    <a:lnTo>
                      <a:pt x="147" y="380"/>
                    </a:lnTo>
                    <a:lnTo>
                      <a:pt x="161" y="389"/>
                    </a:lnTo>
                    <a:lnTo>
                      <a:pt x="175" y="394"/>
                    </a:lnTo>
                    <a:lnTo>
                      <a:pt x="198" y="397"/>
                    </a:lnTo>
                    <a:lnTo>
                      <a:pt x="221" y="394"/>
                    </a:lnTo>
                    <a:lnTo>
                      <a:pt x="243" y="385"/>
                    </a:lnTo>
                    <a:lnTo>
                      <a:pt x="425" y="279"/>
                    </a:lnTo>
                    <a:lnTo>
                      <a:pt x="429" y="276"/>
                    </a:lnTo>
                    <a:lnTo>
                      <a:pt x="432" y="274"/>
                    </a:lnTo>
                    <a:lnTo>
                      <a:pt x="450" y="260"/>
                    </a:lnTo>
                    <a:lnTo>
                      <a:pt x="462" y="242"/>
                    </a:lnTo>
                    <a:lnTo>
                      <a:pt x="469" y="223"/>
                    </a:lnTo>
                    <a:lnTo>
                      <a:pt x="472" y="202"/>
                    </a:lnTo>
                    <a:lnTo>
                      <a:pt x="470" y="180"/>
                    </a:lnTo>
                    <a:lnTo>
                      <a:pt x="463" y="159"/>
                    </a:lnTo>
                    <a:lnTo>
                      <a:pt x="462" y="156"/>
                    </a:lnTo>
                    <a:lnTo>
                      <a:pt x="459" y="152"/>
                    </a:lnTo>
                    <a:lnTo>
                      <a:pt x="445" y="135"/>
                    </a:lnTo>
                    <a:lnTo>
                      <a:pt x="427" y="122"/>
                    </a:lnTo>
                    <a:lnTo>
                      <a:pt x="407" y="114"/>
                    </a:lnTo>
                    <a:lnTo>
                      <a:pt x="385" y="111"/>
                    </a:lnTo>
                    <a:close/>
                    <a:moveTo>
                      <a:pt x="377" y="0"/>
                    </a:moveTo>
                    <a:lnTo>
                      <a:pt x="407" y="1"/>
                    </a:lnTo>
                    <a:lnTo>
                      <a:pt x="437" y="6"/>
                    </a:lnTo>
                    <a:lnTo>
                      <a:pt x="464" y="16"/>
                    </a:lnTo>
                    <a:lnTo>
                      <a:pt x="490" y="30"/>
                    </a:lnTo>
                    <a:lnTo>
                      <a:pt x="515" y="48"/>
                    </a:lnTo>
                    <a:lnTo>
                      <a:pt x="536" y="70"/>
                    </a:lnTo>
                    <a:lnTo>
                      <a:pt x="553" y="95"/>
                    </a:lnTo>
                    <a:lnTo>
                      <a:pt x="557" y="100"/>
                    </a:lnTo>
                    <a:lnTo>
                      <a:pt x="560" y="105"/>
                    </a:lnTo>
                    <a:lnTo>
                      <a:pt x="572" y="134"/>
                    </a:lnTo>
                    <a:lnTo>
                      <a:pt x="579" y="164"/>
                    </a:lnTo>
                    <a:lnTo>
                      <a:pt x="583" y="193"/>
                    </a:lnTo>
                    <a:lnTo>
                      <a:pt x="582" y="223"/>
                    </a:lnTo>
                    <a:lnTo>
                      <a:pt x="576" y="252"/>
                    </a:lnTo>
                    <a:lnTo>
                      <a:pt x="566" y="280"/>
                    </a:lnTo>
                    <a:lnTo>
                      <a:pt x="552" y="307"/>
                    </a:lnTo>
                    <a:lnTo>
                      <a:pt x="535" y="331"/>
                    </a:lnTo>
                    <a:lnTo>
                      <a:pt x="513" y="353"/>
                    </a:lnTo>
                    <a:lnTo>
                      <a:pt x="487" y="371"/>
                    </a:lnTo>
                    <a:lnTo>
                      <a:pt x="484" y="373"/>
                    </a:lnTo>
                    <a:lnTo>
                      <a:pt x="440" y="399"/>
                    </a:lnTo>
                    <a:lnTo>
                      <a:pt x="478" y="478"/>
                    </a:lnTo>
                    <a:lnTo>
                      <a:pt x="482" y="494"/>
                    </a:lnTo>
                    <a:lnTo>
                      <a:pt x="482" y="512"/>
                    </a:lnTo>
                    <a:lnTo>
                      <a:pt x="476" y="528"/>
                    </a:lnTo>
                    <a:lnTo>
                      <a:pt x="466" y="541"/>
                    </a:lnTo>
                    <a:lnTo>
                      <a:pt x="452" y="551"/>
                    </a:lnTo>
                    <a:lnTo>
                      <a:pt x="434" y="557"/>
                    </a:lnTo>
                    <a:lnTo>
                      <a:pt x="417" y="557"/>
                    </a:lnTo>
                    <a:lnTo>
                      <a:pt x="401" y="551"/>
                    </a:lnTo>
                    <a:lnTo>
                      <a:pt x="388" y="540"/>
                    </a:lnTo>
                    <a:lnTo>
                      <a:pt x="377" y="525"/>
                    </a:lnTo>
                    <a:lnTo>
                      <a:pt x="344" y="455"/>
                    </a:lnTo>
                    <a:lnTo>
                      <a:pt x="298" y="482"/>
                    </a:lnTo>
                    <a:lnTo>
                      <a:pt x="269" y="496"/>
                    </a:lnTo>
                    <a:lnTo>
                      <a:pt x="239" y="504"/>
                    </a:lnTo>
                    <a:lnTo>
                      <a:pt x="207" y="509"/>
                    </a:lnTo>
                    <a:lnTo>
                      <a:pt x="177" y="508"/>
                    </a:lnTo>
                    <a:lnTo>
                      <a:pt x="147" y="502"/>
                    </a:lnTo>
                    <a:lnTo>
                      <a:pt x="119" y="492"/>
                    </a:lnTo>
                    <a:lnTo>
                      <a:pt x="93" y="478"/>
                    </a:lnTo>
                    <a:lnTo>
                      <a:pt x="68" y="460"/>
                    </a:lnTo>
                    <a:lnTo>
                      <a:pt x="46" y="438"/>
                    </a:lnTo>
                    <a:lnTo>
                      <a:pt x="28" y="411"/>
                    </a:lnTo>
                    <a:lnTo>
                      <a:pt x="27" y="408"/>
                    </a:lnTo>
                    <a:lnTo>
                      <a:pt x="13" y="379"/>
                    </a:lnTo>
                    <a:lnTo>
                      <a:pt x="4" y="348"/>
                    </a:lnTo>
                    <a:lnTo>
                      <a:pt x="0" y="318"/>
                    </a:lnTo>
                    <a:lnTo>
                      <a:pt x="1" y="287"/>
                    </a:lnTo>
                    <a:lnTo>
                      <a:pt x="7" y="256"/>
                    </a:lnTo>
                    <a:lnTo>
                      <a:pt x="17" y="228"/>
                    </a:lnTo>
                    <a:lnTo>
                      <a:pt x="31" y="201"/>
                    </a:lnTo>
                    <a:lnTo>
                      <a:pt x="48" y="177"/>
                    </a:lnTo>
                    <a:lnTo>
                      <a:pt x="71" y="155"/>
                    </a:lnTo>
                    <a:lnTo>
                      <a:pt x="96" y="136"/>
                    </a:lnTo>
                    <a:lnTo>
                      <a:pt x="99" y="135"/>
                    </a:lnTo>
                    <a:lnTo>
                      <a:pt x="281" y="29"/>
                    </a:lnTo>
                    <a:lnTo>
                      <a:pt x="284" y="27"/>
                    </a:lnTo>
                    <a:lnTo>
                      <a:pt x="286" y="25"/>
                    </a:lnTo>
                    <a:lnTo>
                      <a:pt x="290" y="24"/>
                    </a:lnTo>
                    <a:lnTo>
                      <a:pt x="319" y="11"/>
                    </a:lnTo>
                    <a:lnTo>
                      <a:pt x="348" y="3"/>
                    </a:lnTo>
                    <a:lnTo>
                      <a:pt x="3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2" name="Freeform 12"/>
              <p:cNvSpPr>
                <a:spLocks/>
              </p:cNvSpPr>
              <p:nvPr/>
            </p:nvSpPr>
            <p:spPr bwMode="auto">
              <a:xfrm>
                <a:off x="10374313" y="3355975"/>
                <a:ext cx="112713" cy="149225"/>
              </a:xfrm>
              <a:custGeom>
                <a:avLst/>
                <a:gdLst>
                  <a:gd name="T0" fmla="*/ 0 w 283"/>
                  <a:gd name="T1" fmla="*/ 0 h 376"/>
                  <a:gd name="T2" fmla="*/ 179 w 283"/>
                  <a:gd name="T3" fmla="*/ 104 h 376"/>
                  <a:gd name="T4" fmla="*/ 185 w 283"/>
                  <a:gd name="T5" fmla="*/ 106 h 376"/>
                  <a:gd name="T6" fmla="*/ 189 w 283"/>
                  <a:gd name="T7" fmla="*/ 109 h 376"/>
                  <a:gd name="T8" fmla="*/ 214 w 283"/>
                  <a:gd name="T9" fmla="*/ 128 h 376"/>
                  <a:gd name="T10" fmla="*/ 236 w 283"/>
                  <a:gd name="T11" fmla="*/ 150 h 376"/>
                  <a:gd name="T12" fmla="*/ 253 w 283"/>
                  <a:gd name="T13" fmla="*/ 174 h 376"/>
                  <a:gd name="T14" fmla="*/ 267 w 283"/>
                  <a:gd name="T15" fmla="*/ 200 h 376"/>
                  <a:gd name="T16" fmla="*/ 277 w 283"/>
                  <a:gd name="T17" fmla="*/ 228 h 376"/>
                  <a:gd name="T18" fmla="*/ 282 w 283"/>
                  <a:gd name="T19" fmla="*/ 258 h 376"/>
                  <a:gd name="T20" fmla="*/ 283 w 283"/>
                  <a:gd name="T21" fmla="*/ 287 h 376"/>
                  <a:gd name="T22" fmla="*/ 280 w 283"/>
                  <a:gd name="T23" fmla="*/ 318 h 376"/>
                  <a:gd name="T24" fmla="*/ 272 w 283"/>
                  <a:gd name="T25" fmla="*/ 347 h 376"/>
                  <a:gd name="T26" fmla="*/ 259 w 283"/>
                  <a:gd name="T27" fmla="*/ 376 h 376"/>
                  <a:gd name="T28" fmla="*/ 0 w 283"/>
                  <a:gd name="T29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3" h="376">
                    <a:moveTo>
                      <a:pt x="0" y="0"/>
                    </a:moveTo>
                    <a:lnTo>
                      <a:pt x="179" y="104"/>
                    </a:lnTo>
                    <a:lnTo>
                      <a:pt x="185" y="106"/>
                    </a:lnTo>
                    <a:lnTo>
                      <a:pt x="189" y="109"/>
                    </a:lnTo>
                    <a:lnTo>
                      <a:pt x="214" y="128"/>
                    </a:lnTo>
                    <a:lnTo>
                      <a:pt x="236" y="150"/>
                    </a:lnTo>
                    <a:lnTo>
                      <a:pt x="253" y="174"/>
                    </a:lnTo>
                    <a:lnTo>
                      <a:pt x="267" y="200"/>
                    </a:lnTo>
                    <a:lnTo>
                      <a:pt x="277" y="228"/>
                    </a:lnTo>
                    <a:lnTo>
                      <a:pt x="282" y="258"/>
                    </a:lnTo>
                    <a:lnTo>
                      <a:pt x="283" y="287"/>
                    </a:lnTo>
                    <a:lnTo>
                      <a:pt x="280" y="318"/>
                    </a:lnTo>
                    <a:lnTo>
                      <a:pt x="272" y="347"/>
                    </a:lnTo>
                    <a:lnTo>
                      <a:pt x="259" y="37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3" name="Freeform 13"/>
              <p:cNvSpPr>
                <a:spLocks/>
              </p:cNvSpPr>
              <p:nvPr/>
            </p:nvSpPr>
            <p:spPr bwMode="auto">
              <a:xfrm>
                <a:off x="10255250" y="3344863"/>
                <a:ext cx="220663" cy="220663"/>
              </a:xfrm>
              <a:custGeom>
                <a:avLst/>
                <a:gdLst>
                  <a:gd name="T0" fmla="*/ 238 w 554"/>
                  <a:gd name="T1" fmla="*/ 3 h 557"/>
                  <a:gd name="T2" fmla="*/ 298 w 554"/>
                  <a:gd name="T3" fmla="*/ 26 h 557"/>
                  <a:gd name="T4" fmla="*/ 441 w 554"/>
                  <a:gd name="T5" fmla="*/ 242 h 557"/>
                  <a:gd name="T6" fmla="*/ 435 w 554"/>
                  <a:gd name="T7" fmla="*/ 236 h 557"/>
                  <a:gd name="T8" fmla="*/ 428 w 554"/>
                  <a:gd name="T9" fmla="*/ 231 h 557"/>
                  <a:gd name="T10" fmla="*/ 242 w 554"/>
                  <a:gd name="T11" fmla="*/ 123 h 557"/>
                  <a:gd name="T12" fmla="*/ 210 w 554"/>
                  <a:gd name="T13" fmla="*/ 112 h 557"/>
                  <a:gd name="T14" fmla="*/ 175 w 554"/>
                  <a:gd name="T15" fmla="*/ 114 h 557"/>
                  <a:gd name="T16" fmla="*/ 146 w 554"/>
                  <a:gd name="T17" fmla="*/ 129 h 557"/>
                  <a:gd name="T18" fmla="*/ 123 w 554"/>
                  <a:gd name="T19" fmla="*/ 154 h 557"/>
                  <a:gd name="T20" fmla="*/ 114 w 554"/>
                  <a:gd name="T21" fmla="*/ 178 h 557"/>
                  <a:gd name="T22" fmla="*/ 114 w 554"/>
                  <a:gd name="T23" fmla="*/ 223 h 557"/>
                  <a:gd name="T24" fmla="*/ 128 w 554"/>
                  <a:gd name="T25" fmla="*/ 253 h 557"/>
                  <a:gd name="T26" fmla="*/ 153 w 554"/>
                  <a:gd name="T27" fmla="*/ 276 h 557"/>
                  <a:gd name="T28" fmla="*/ 339 w 554"/>
                  <a:gd name="T29" fmla="*/ 384 h 557"/>
                  <a:gd name="T30" fmla="*/ 362 w 554"/>
                  <a:gd name="T31" fmla="*/ 394 h 557"/>
                  <a:gd name="T32" fmla="*/ 408 w 554"/>
                  <a:gd name="T33" fmla="*/ 394 h 557"/>
                  <a:gd name="T34" fmla="*/ 446 w 554"/>
                  <a:gd name="T35" fmla="*/ 372 h 557"/>
                  <a:gd name="T36" fmla="*/ 461 w 554"/>
                  <a:gd name="T37" fmla="*/ 353 h 557"/>
                  <a:gd name="T38" fmla="*/ 473 w 554"/>
                  <a:gd name="T39" fmla="*/ 308 h 557"/>
                  <a:gd name="T40" fmla="*/ 468 w 554"/>
                  <a:gd name="T41" fmla="*/ 284 h 557"/>
                  <a:gd name="T42" fmla="*/ 536 w 554"/>
                  <a:gd name="T43" fmla="*/ 439 h 557"/>
                  <a:gd name="T44" fmla="*/ 490 w 554"/>
                  <a:gd name="T45" fmla="*/ 478 h 557"/>
                  <a:gd name="T46" fmla="*/ 436 w 554"/>
                  <a:gd name="T47" fmla="*/ 502 h 557"/>
                  <a:gd name="T48" fmla="*/ 378 w 554"/>
                  <a:gd name="T49" fmla="*/ 509 h 557"/>
                  <a:gd name="T50" fmla="*/ 318 w 554"/>
                  <a:gd name="T51" fmla="*/ 498 h 557"/>
                  <a:gd name="T52" fmla="*/ 286 w 554"/>
                  <a:gd name="T53" fmla="*/ 482 h 557"/>
                  <a:gd name="T54" fmla="*/ 258 w 554"/>
                  <a:gd name="T55" fmla="*/ 433 h 557"/>
                  <a:gd name="T56" fmla="*/ 269 w 554"/>
                  <a:gd name="T57" fmla="*/ 468 h 557"/>
                  <a:gd name="T58" fmla="*/ 239 w 554"/>
                  <a:gd name="T59" fmla="*/ 455 h 557"/>
                  <a:gd name="T60" fmla="*/ 196 w 554"/>
                  <a:gd name="T61" fmla="*/ 540 h 557"/>
                  <a:gd name="T62" fmla="*/ 167 w 554"/>
                  <a:gd name="T63" fmla="*/ 557 h 557"/>
                  <a:gd name="T64" fmla="*/ 132 w 554"/>
                  <a:gd name="T65" fmla="*/ 551 h 557"/>
                  <a:gd name="T66" fmla="*/ 110 w 554"/>
                  <a:gd name="T67" fmla="*/ 533 h 557"/>
                  <a:gd name="T68" fmla="*/ 101 w 554"/>
                  <a:gd name="T69" fmla="*/ 506 h 557"/>
                  <a:gd name="T70" fmla="*/ 106 w 554"/>
                  <a:gd name="T71" fmla="*/ 478 h 557"/>
                  <a:gd name="T72" fmla="*/ 103 w 554"/>
                  <a:gd name="T73" fmla="*/ 375 h 557"/>
                  <a:gd name="T74" fmla="*/ 95 w 554"/>
                  <a:gd name="T75" fmla="*/ 371 h 557"/>
                  <a:gd name="T76" fmla="*/ 48 w 554"/>
                  <a:gd name="T77" fmla="*/ 331 h 557"/>
                  <a:gd name="T78" fmla="*/ 16 w 554"/>
                  <a:gd name="T79" fmla="*/ 279 h 557"/>
                  <a:gd name="T80" fmla="*/ 1 w 554"/>
                  <a:gd name="T81" fmla="*/ 223 h 557"/>
                  <a:gd name="T82" fmla="*/ 3 w 554"/>
                  <a:gd name="T83" fmla="*/ 162 h 557"/>
                  <a:gd name="T84" fmla="*/ 24 w 554"/>
                  <a:gd name="T85" fmla="*/ 104 h 557"/>
                  <a:gd name="T86" fmla="*/ 29 w 554"/>
                  <a:gd name="T87" fmla="*/ 95 h 557"/>
                  <a:gd name="T88" fmla="*/ 68 w 554"/>
                  <a:gd name="T89" fmla="*/ 48 h 557"/>
                  <a:gd name="T90" fmla="*/ 119 w 554"/>
                  <a:gd name="T91" fmla="*/ 16 h 557"/>
                  <a:gd name="T92" fmla="*/ 178 w 554"/>
                  <a:gd name="T93" fmla="*/ 1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54" h="557">
                    <a:moveTo>
                      <a:pt x="208" y="0"/>
                    </a:moveTo>
                    <a:lnTo>
                      <a:pt x="238" y="3"/>
                    </a:lnTo>
                    <a:lnTo>
                      <a:pt x="268" y="12"/>
                    </a:lnTo>
                    <a:lnTo>
                      <a:pt x="298" y="26"/>
                    </a:lnTo>
                    <a:lnTo>
                      <a:pt x="300" y="28"/>
                    </a:lnTo>
                    <a:lnTo>
                      <a:pt x="441" y="242"/>
                    </a:lnTo>
                    <a:lnTo>
                      <a:pt x="438" y="239"/>
                    </a:lnTo>
                    <a:lnTo>
                      <a:pt x="435" y="236"/>
                    </a:lnTo>
                    <a:lnTo>
                      <a:pt x="431" y="232"/>
                    </a:lnTo>
                    <a:lnTo>
                      <a:pt x="428" y="231"/>
                    </a:lnTo>
                    <a:lnTo>
                      <a:pt x="246" y="124"/>
                    </a:lnTo>
                    <a:lnTo>
                      <a:pt x="242" y="123"/>
                    </a:lnTo>
                    <a:lnTo>
                      <a:pt x="226" y="116"/>
                    </a:lnTo>
                    <a:lnTo>
                      <a:pt x="210" y="112"/>
                    </a:lnTo>
                    <a:lnTo>
                      <a:pt x="193" y="111"/>
                    </a:lnTo>
                    <a:lnTo>
                      <a:pt x="175" y="114"/>
                    </a:lnTo>
                    <a:lnTo>
                      <a:pt x="160" y="120"/>
                    </a:lnTo>
                    <a:lnTo>
                      <a:pt x="146" y="129"/>
                    </a:lnTo>
                    <a:lnTo>
                      <a:pt x="133" y="140"/>
                    </a:lnTo>
                    <a:lnTo>
                      <a:pt x="123" y="154"/>
                    </a:lnTo>
                    <a:lnTo>
                      <a:pt x="122" y="155"/>
                    </a:lnTo>
                    <a:lnTo>
                      <a:pt x="114" y="178"/>
                    </a:lnTo>
                    <a:lnTo>
                      <a:pt x="110" y="201"/>
                    </a:lnTo>
                    <a:lnTo>
                      <a:pt x="114" y="223"/>
                    </a:lnTo>
                    <a:lnTo>
                      <a:pt x="119" y="239"/>
                    </a:lnTo>
                    <a:lnTo>
                      <a:pt x="128" y="253"/>
                    </a:lnTo>
                    <a:lnTo>
                      <a:pt x="139" y="265"/>
                    </a:lnTo>
                    <a:lnTo>
                      <a:pt x="153" y="276"/>
                    </a:lnTo>
                    <a:lnTo>
                      <a:pt x="155" y="276"/>
                    </a:lnTo>
                    <a:lnTo>
                      <a:pt x="339" y="384"/>
                    </a:lnTo>
                    <a:lnTo>
                      <a:pt x="341" y="385"/>
                    </a:lnTo>
                    <a:lnTo>
                      <a:pt x="362" y="394"/>
                    </a:lnTo>
                    <a:lnTo>
                      <a:pt x="385" y="397"/>
                    </a:lnTo>
                    <a:lnTo>
                      <a:pt x="408" y="394"/>
                    </a:lnTo>
                    <a:lnTo>
                      <a:pt x="427" y="385"/>
                    </a:lnTo>
                    <a:lnTo>
                      <a:pt x="446" y="372"/>
                    </a:lnTo>
                    <a:lnTo>
                      <a:pt x="460" y="355"/>
                    </a:lnTo>
                    <a:lnTo>
                      <a:pt x="461" y="353"/>
                    </a:lnTo>
                    <a:lnTo>
                      <a:pt x="470" y="331"/>
                    </a:lnTo>
                    <a:lnTo>
                      <a:pt x="473" y="308"/>
                    </a:lnTo>
                    <a:lnTo>
                      <a:pt x="470" y="285"/>
                    </a:lnTo>
                    <a:lnTo>
                      <a:pt x="468" y="284"/>
                    </a:lnTo>
                    <a:lnTo>
                      <a:pt x="554" y="414"/>
                    </a:lnTo>
                    <a:lnTo>
                      <a:pt x="536" y="439"/>
                    </a:lnTo>
                    <a:lnTo>
                      <a:pt x="514" y="461"/>
                    </a:lnTo>
                    <a:lnTo>
                      <a:pt x="490" y="478"/>
                    </a:lnTo>
                    <a:lnTo>
                      <a:pt x="464" y="492"/>
                    </a:lnTo>
                    <a:lnTo>
                      <a:pt x="436" y="502"/>
                    </a:lnTo>
                    <a:lnTo>
                      <a:pt x="407" y="508"/>
                    </a:lnTo>
                    <a:lnTo>
                      <a:pt x="378" y="509"/>
                    </a:lnTo>
                    <a:lnTo>
                      <a:pt x="347" y="505"/>
                    </a:lnTo>
                    <a:lnTo>
                      <a:pt x="318" y="498"/>
                    </a:lnTo>
                    <a:lnTo>
                      <a:pt x="290" y="485"/>
                    </a:lnTo>
                    <a:lnTo>
                      <a:pt x="286" y="482"/>
                    </a:lnTo>
                    <a:lnTo>
                      <a:pt x="282" y="480"/>
                    </a:lnTo>
                    <a:lnTo>
                      <a:pt x="258" y="433"/>
                    </a:lnTo>
                    <a:lnTo>
                      <a:pt x="261" y="452"/>
                    </a:lnTo>
                    <a:lnTo>
                      <a:pt x="269" y="468"/>
                    </a:lnTo>
                    <a:lnTo>
                      <a:pt x="282" y="480"/>
                    </a:lnTo>
                    <a:lnTo>
                      <a:pt x="239" y="455"/>
                    </a:lnTo>
                    <a:lnTo>
                      <a:pt x="206" y="525"/>
                    </a:lnTo>
                    <a:lnTo>
                      <a:pt x="196" y="540"/>
                    </a:lnTo>
                    <a:lnTo>
                      <a:pt x="182" y="551"/>
                    </a:lnTo>
                    <a:lnTo>
                      <a:pt x="167" y="557"/>
                    </a:lnTo>
                    <a:lnTo>
                      <a:pt x="149" y="557"/>
                    </a:lnTo>
                    <a:lnTo>
                      <a:pt x="132" y="551"/>
                    </a:lnTo>
                    <a:lnTo>
                      <a:pt x="120" y="544"/>
                    </a:lnTo>
                    <a:lnTo>
                      <a:pt x="110" y="533"/>
                    </a:lnTo>
                    <a:lnTo>
                      <a:pt x="104" y="520"/>
                    </a:lnTo>
                    <a:lnTo>
                      <a:pt x="101" y="506"/>
                    </a:lnTo>
                    <a:lnTo>
                      <a:pt x="102" y="491"/>
                    </a:lnTo>
                    <a:lnTo>
                      <a:pt x="106" y="478"/>
                    </a:lnTo>
                    <a:lnTo>
                      <a:pt x="143" y="399"/>
                    </a:lnTo>
                    <a:lnTo>
                      <a:pt x="103" y="375"/>
                    </a:lnTo>
                    <a:lnTo>
                      <a:pt x="99" y="373"/>
                    </a:lnTo>
                    <a:lnTo>
                      <a:pt x="95" y="371"/>
                    </a:lnTo>
                    <a:lnTo>
                      <a:pt x="69" y="353"/>
                    </a:lnTo>
                    <a:lnTo>
                      <a:pt x="48" y="331"/>
                    </a:lnTo>
                    <a:lnTo>
                      <a:pt x="30" y="307"/>
                    </a:lnTo>
                    <a:lnTo>
                      <a:pt x="16" y="279"/>
                    </a:lnTo>
                    <a:lnTo>
                      <a:pt x="7" y="251"/>
                    </a:lnTo>
                    <a:lnTo>
                      <a:pt x="1" y="223"/>
                    </a:lnTo>
                    <a:lnTo>
                      <a:pt x="0" y="192"/>
                    </a:lnTo>
                    <a:lnTo>
                      <a:pt x="3" y="162"/>
                    </a:lnTo>
                    <a:lnTo>
                      <a:pt x="11" y="133"/>
                    </a:lnTo>
                    <a:lnTo>
                      <a:pt x="24" y="104"/>
                    </a:lnTo>
                    <a:lnTo>
                      <a:pt x="26" y="99"/>
                    </a:lnTo>
                    <a:lnTo>
                      <a:pt x="29" y="95"/>
                    </a:lnTo>
                    <a:lnTo>
                      <a:pt x="48" y="70"/>
                    </a:lnTo>
                    <a:lnTo>
                      <a:pt x="68" y="48"/>
                    </a:lnTo>
                    <a:lnTo>
                      <a:pt x="93" y="30"/>
                    </a:lnTo>
                    <a:lnTo>
                      <a:pt x="119" y="16"/>
                    </a:lnTo>
                    <a:lnTo>
                      <a:pt x="147" y="6"/>
                    </a:lnTo>
                    <a:lnTo>
                      <a:pt x="178" y="1"/>
                    </a:lnTo>
                    <a:lnTo>
                      <a:pt x="20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4" name="Freeform 14"/>
              <p:cNvSpPr>
                <a:spLocks/>
              </p:cNvSpPr>
              <p:nvPr/>
            </p:nvSpPr>
            <p:spPr bwMode="auto">
              <a:xfrm>
                <a:off x="10431463" y="3441700"/>
                <a:ext cx="9525" cy="15875"/>
              </a:xfrm>
              <a:custGeom>
                <a:avLst/>
                <a:gdLst>
                  <a:gd name="T0" fmla="*/ 0 w 27"/>
                  <a:gd name="T1" fmla="*/ 0 h 42"/>
                  <a:gd name="T2" fmla="*/ 12 w 27"/>
                  <a:gd name="T3" fmla="*/ 12 h 42"/>
                  <a:gd name="T4" fmla="*/ 22 w 27"/>
                  <a:gd name="T5" fmla="*/ 26 h 42"/>
                  <a:gd name="T6" fmla="*/ 27 w 27"/>
                  <a:gd name="T7" fmla="*/ 42 h 42"/>
                  <a:gd name="T8" fmla="*/ 0 w 2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2">
                    <a:moveTo>
                      <a:pt x="0" y="0"/>
                    </a:moveTo>
                    <a:lnTo>
                      <a:pt x="12" y="12"/>
                    </a:lnTo>
                    <a:lnTo>
                      <a:pt x="22" y="26"/>
                    </a:lnTo>
                    <a:lnTo>
                      <a:pt x="27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87" name="Footer Placeholder 2">
            <a:extLst>
              <a:ext uri="{FF2B5EF4-FFF2-40B4-BE49-F238E27FC236}">
                <a16:creationId xmlns:a16="http://schemas.microsoft.com/office/drawing/2014/main" id="{8A030A5F-1B83-744A-B87E-09498546503E}"/>
              </a:ext>
            </a:extLst>
          </p:cNvPr>
          <p:cNvSpPr txBox="1">
            <a:spLocks/>
          </p:cNvSpPr>
          <p:nvPr/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>
                <a:solidFill>
                  <a:schemeClr val="tx1"/>
                </a:solidFill>
                <a:latin typeface="+mj-lt"/>
              </a:rPr>
              <a:t>©Integrated Risk Management                          irmsystems.com.au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651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1"/>
    </mc:Choice>
    <mc:Fallback xmlns="">
      <p:transition spd="slow" advTm="1193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1600200"/>
            <a:ext cx="12188825" cy="41381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26" y="295766"/>
            <a:ext cx="10512862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I Show the Auditor?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2F9D1C-84B0-1344-A20B-F150D42A8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7085012" y="2029014"/>
            <a:ext cx="6146942" cy="3545306"/>
            <a:chOff x="6061100" y="2197767"/>
            <a:chExt cx="6146942" cy="3545306"/>
          </a:xfrm>
        </p:grpSpPr>
        <p:sp>
          <p:nvSpPr>
            <p:cNvPr id="19" name="Freeform 18"/>
            <p:cNvSpPr/>
            <p:nvPr/>
          </p:nvSpPr>
          <p:spPr>
            <a:xfrm>
              <a:off x="6063916" y="2197767"/>
              <a:ext cx="6144126" cy="3545306"/>
            </a:xfrm>
            <a:custGeom>
              <a:avLst/>
              <a:gdLst>
                <a:gd name="connsiteX0" fmla="*/ 451306 w 7059563"/>
                <a:gd name="connsiteY0" fmla="*/ 3085996 h 3844593"/>
                <a:gd name="connsiteX1" fmla="*/ 916527 w 7059563"/>
                <a:gd name="connsiteY1" fmla="*/ 3631428 h 3844593"/>
                <a:gd name="connsiteX2" fmla="*/ 6595432 w 7059563"/>
                <a:gd name="connsiteY2" fmla="*/ 3631428 h 3844593"/>
                <a:gd name="connsiteX3" fmla="*/ 6579390 w 7059563"/>
                <a:gd name="connsiteY3" fmla="*/ 1048649 h 3844593"/>
                <a:gd name="connsiteX4" fmla="*/ 5360190 w 7059563"/>
                <a:gd name="connsiteY4" fmla="*/ 86122 h 3844593"/>
                <a:gd name="connsiteX5" fmla="*/ 451306 w 7059563"/>
                <a:gd name="connsiteY5" fmla="*/ 3085996 h 3844593"/>
                <a:gd name="connsiteX0" fmla="*/ 451306 w 7059563"/>
                <a:gd name="connsiteY0" fmla="*/ 3085996 h 3844593"/>
                <a:gd name="connsiteX1" fmla="*/ 916527 w 7059563"/>
                <a:gd name="connsiteY1" fmla="*/ 3631428 h 3844593"/>
                <a:gd name="connsiteX2" fmla="*/ 6595432 w 7059563"/>
                <a:gd name="connsiteY2" fmla="*/ 3631428 h 3844593"/>
                <a:gd name="connsiteX3" fmla="*/ 6579390 w 7059563"/>
                <a:gd name="connsiteY3" fmla="*/ 1048649 h 3844593"/>
                <a:gd name="connsiteX4" fmla="*/ 5360190 w 7059563"/>
                <a:gd name="connsiteY4" fmla="*/ 86122 h 3844593"/>
                <a:gd name="connsiteX5" fmla="*/ 451306 w 7059563"/>
                <a:gd name="connsiteY5" fmla="*/ 3085996 h 3844593"/>
                <a:gd name="connsiteX0" fmla="*/ 0 w 6608257"/>
                <a:gd name="connsiteY0" fmla="*/ 3085996 h 3844593"/>
                <a:gd name="connsiteX1" fmla="*/ 465221 w 6608257"/>
                <a:gd name="connsiteY1" fmla="*/ 3631428 h 3844593"/>
                <a:gd name="connsiteX2" fmla="*/ 6144126 w 6608257"/>
                <a:gd name="connsiteY2" fmla="*/ 3631428 h 3844593"/>
                <a:gd name="connsiteX3" fmla="*/ 6128084 w 6608257"/>
                <a:gd name="connsiteY3" fmla="*/ 1048649 h 3844593"/>
                <a:gd name="connsiteX4" fmla="*/ 4908884 w 6608257"/>
                <a:gd name="connsiteY4" fmla="*/ 86122 h 3844593"/>
                <a:gd name="connsiteX5" fmla="*/ 0 w 6608257"/>
                <a:gd name="connsiteY5" fmla="*/ 3085996 h 3844593"/>
                <a:gd name="connsiteX0" fmla="*/ 0 w 6608257"/>
                <a:gd name="connsiteY0" fmla="*/ 3085996 h 3631428"/>
                <a:gd name="connsiteX1" fmla="*/ 465221 w 6608257"/>
                <a:gd name="connsiteY1" fmla="*/ 3631428 h 3631428"/>
                <a:gd name="connsiteX2" fmla="*/ 6144126 w 6608257"/>
                <a:gd name="connsiteY2" fmla="*/ 3631428 h 3631428"/>
                <a:gd name="connsiteX3" fmla="*/ 6128084 w 6608257"/>
                <a:gd name="connsiteY3" fmla="*/ 1048649 h 3631428"/>
                <a:gd name="connsiteX4" fmla="*/ 4908884 w 6608257"/>
                <a:gd name="connsiteY4" fmla="*/ 86122 h 3631428"/>
                <a:gd name="connsiteX5" fmla="*/ 0 w 6608257"/>
                <a:gd name="connsiteY5" fmla="*/ 3085996 h 3631428"/>
                <a:gd name="connsiteX0" fmla="*/ 0 w 6144126"/>
                <a:gd name="connsiteY0" fmla="*/ 3085996 h 3631428"/>
                <a:gd name="connsiteX1" fmla="*/ 465221 w 6144126"/>
                <a:gd name="connsiteY1" fmla="*/ 3631428 h 3631428"/>
                <a:gd name="connsiteX2" fmla="*/ 6144126 w 6144126"/>
                <a:gd name="connsiteY2" fmla="*/ 3631428 h 3631428"/>
                <a:gd name="connsiteX3" fmla="*/ 6128084 w 6144126"/>
                <a:gd name="connsiteY3" fmla="*/ 1048649 h 3631428"/>
                <a:gd name="connsiteX4" fmla="*/ 4908884 w 6144126"/>
                <a:gd name="connsiteY4" fmla="*/ 86122 h 3631428"/>
                <a:gd name="connsiteX5" fmla="*/ 0 w 6144126"/>
                <a:gd name="connsiteY5" fmla="*/ 3085996 h 3631428"/>
                <a:gd name="connsiteX0" fmla="*/ 0 w 6144126"/>
                <a:gd name="connsiteY0" fmla="*/ 2999874 h 3545306"/>
                <a:gd name="connsiteX1" fmla="*/ 465221 w 6144126"/>
                <a:gd name="connsiteY1" fmla="*/ 3545306 h 3545306"/>
                <a:gd name="connsiteX2" fmla="*/ 6144126 w 6144126"/>
                <a:gd name="connsiteY2" fmla="*/ 3545306 h 3545306"/>
                <a:gd name="connsiteX3" fmla="*/ 6128084 w 6144126"/>
                <a:gd name="connsiteY3" fmla="*/ 962527 h 3545306"/>
                <a:gd name="connsiteX4" fmla="*/ 4908884 w 6144126"/>
                <a:gd name="connsiteY4" fmla="*/ 0 h 3545306"/>
                <a:gd name="connsiteX5" fmla="*/ 0 w 6144126"/>
                <a:gd name="connsiteY5" fmla="*/ 2999874 h 3545306"/>
                <a:gd name="connsiteX0" fmla="*/ 0 w 6564785"/>
                <a:gd name="connsiteY0" fmla="*/ 3038335 h 3742999"/>
                <a:gd name="connsiteX1" fmla="*/ 465221 w 6564785"/>
                <a:gd name="connsiteY1" fmla="*/ 3583767 h 3742999"/>
                <a:gd name="connsiteX2" fmla="*/ 6144126 w 6564785"/>
                <a:gd name="connsiteY2" fmla="*/ 3583767 h 3742999"/>
                <a:gd name="connsiteX3" fmla="*/ 6144126 w 6564785"/>
                <a:gd name="connsiteY3" fmla="*/ 1434124 h 3742999"/>
                <a:gd name="connsiteX4" fmla="*/ 4908884 w 6564785"/>
                <a:gd name="connsiteY4" fmla="*/ 38461 h 3742999"/>
                <a:gd name="connsiteX5" fmla="*/ 0 w 6564785"/>
                <a:gd name="connsiteY5" fmla="*/ 3038335 h 3742999"/>
                <a:gd name="connsiteX0" fmla="*/ 0 w 6564785"/>
                <a:gd name="connsiteY0" fmla="*/ 2999874 h 3704538"/>
                <a:gd name="connsiteX1" fmla="*/ 465221 w 6564785"/>
                <a:gd name="connsiteY1" fmla="*/ 3545306 h 3704538"/>
                <a:gd name="connsiteX2" fmla="*/ 6144126 w 6564785"/>
                <a:gd name="connsiteY2" fmla="*/ 3545306 h 3704538"/>
                <a:gd name="connsiteX3" fmla="*/ 6144126 w 6564785"/>
                <a:gd name="connsiteY3" fmla="*/ 1395663 h 3704538"/>
                <a:gd name="connsiteX4" fmla="*/ 4908884 w 6564785"/>
                <a:gd name="connsiteY4" fmla="*/ 0 h 3704538"/>
                <a:gd name="connsiteX5" fmla="*/ 0 w 6564785"/>
                <a:gd name="connsiteY5" fmla="*/ 2999874 h 3704538"/>
                <a:gd name="connsiteX0" fmla="*/ 0 w 6144126"/>
                <a:gd name="connsiteY0" fmla="*/ 2999874 h 3704538"/>
                <a:gd name="connsiteX1" fmla="*/ 465221 w 6144126"/>
                <a:gd name="connsiteY1" fmla="*/ 3545306 h 3704538"/>
                <a:gd name="connsiteX2" fmla="*/ 6144126 w 6144126"/>
                <a:gd name="connsiteY2" fmla="*/ 3545306 h 3704538"/>
                <a:gd name="connsiteX3" fmla="*/ 6144126 w 6144126"/>
                <a:gd name="connsiteY3" fmla="*/ 1395663 h 3704538"/>
                <a:gd name="connsiteX4" fmla="*/ 4908884 w 6144126"/>
                <a:gd name="connsiteY4" fmla="*/ 0 h 3704538"/>
                <a:gd name="connsiteX5" fmla="*/ 0 w 6144126"/>
                <a:gd name="connsiteY5" fmla="*/ 2999874 h 3704538"/>
                <a:gd name="connsiteX0" fmla="*/ 0 w 6144126"/>
                <a:gd name="connsiteY0" fmla="*/ 2999874 h 3545306"/>
                <a:gd name="connsiteX1" fmla="*/ 465221 w 6144126"/>
                <a:gd name="connsiteY1" fmla="*/ 3545306 h 3545306"/>
                <a:gd name="connsiteX2" fmla="*/ 6144126 w 6144126"/>
                <a:gd name="connsiteY2" fmla="*/ 3545306 h 3545306"/>
                <a:gd name="connsiteX3" fmla="*/ 6144126 w 6144126"/>
                <a:gd name="connsiteY3" fmla="*/ 1395663 h 3545306"/>
                <a:gd name="connsiteX4" fmla="*/ 4908884 w 6144126"/>
                <a:gd name="connsiteY4" fmla="*/ 0 h 3545306"/>
                <a:gd name="connsiteX5" fmla="*/ 0 w 6144126"/>
                <a:gd name="connsiteY5" fmla="*/ 2999874 h 3545306"/>
                <a:gd name="connsiteX0" fmla="*/ 0 w 6144126"/>
                <a:gd name="connsiteY0" fmla="*/ 2999874 h 3545306"/>
                <a:gd name="connsiteX1" fmla="*/ 465221 w 6144126"/>
                <a:gd name="connsiteY1" fmla="*/ 3545306 h 3545306"/>
                <a:gd name="connsiteX2" fmla="*/ 6144126 w 6144126"/>
                <a:gd name="connsiteY2" fmla="*/ 3545306 h 3545306"/>
                <a:gd name="connsiteX3" fmla="*/ 6144126 w 6144126"/>
                <a:gd name="connsiteY3" fmla="*/ 1395663 h 3545306"/>
                <a:gd name="connsiteX4" fmla="*/ 4908884 w 6144126"/>
                <a:gd name="connsiteY4" fmla="*/ 0 h 3545306"/>
                <a:gd name="connsiteX5" fmla="*/ 0 w 6144126"/>
                <a:gd name="connsiteY5" fmla="*/ 2999874 h 3545306"/>
                <a:gd name="connsiteX0" fmla="*/ 0 w 6556557"/>
                <a:gd name="connsiteY0" fmla="*/ 3030513 h 3724483"/>
                <a:gd name="connsiteX1" fmla="*/ 465221 w 6556557"/>
                <a:gd name="connsiteY1" fmla="*/ 3575945 h 3724483"/>
                <a:gd name="connsiteX2" fmla="*/ 6144126 w 6556557"/>
                <a:gd name="connsiteY2" fmla="*/ 3575945 h 3724483"/>
                <a:gd name="connsiteX3" fmla="*/ 6112042 w 6556557"/>
                <a:gd name="connsiteY3" fmla="*/ 1570681 h 3724483"/>
                <a:gd name="connsiteX4" fmla="*/ 4908884 w 6556557"/>
                <a:gd name="connsiteY4" fmla="*/ 30639 h 3724483"/>
                <a:gd name="connsiteX5" fmla="*/ 0 w 6556557"/>
                <a:gd name="connsiteY5" fmla="*/ 3030513 h 3724483"/>
                <a:gd name="connsiteX0" fmla="*/ 0 w 6556557"/>
                <a:gd name="connsiteY0" fmla="*/ 2999874 h 3693844"/>
                <a:gd name="connsiteX1" fmla="*/ 465221 w 6556557"/>
                <a:gd name="connsiteY1" fmla="*/ 3545306 h 3693844"/>
                <a:gd name="connsiteX2" fmla="*/ 6144126 w 6556557"/>
                <a:gd name="connsiteY2" fmla="*/ 3545306 h 3693844"/>
                <a:gd name="connsiteX3" fmla="*/ 6112042 w 6556557"/>
                <a:gd name="connsiteY3" fmla="*/ 1540042 h 3693844"/>
                <a:gd name="connsiteX4" fmla="*/ 4908884 w 6556557"/>
                <a:gd name="connsiteY4" fmla="*/ 0 h 3693844"/>
                <a:gd name="connsiteX5" fmla="*/ 0 w 6556557"/>
                <a:gd name="connsiteY5" fmla="*/ 2999874 h 3693844"/>
                <a:gd name="connsiteX0" fmla="*/ 0 w 6144126"/>
                <a:gd name="connsiteY0" fmla="*/ 2999874 h 3693844"/>
                <a:gd name="connsiteX1" fmla="*/ 465221 w 6144126"/>
                <a:gd name="connsiteY1" fmla="*/ 3545306 h 3693844"/>
                <a:gd name="connsiteX2" fmla="*/ 6144126 w 6144126"/>
                <a:gd name="connsiteY2" fmla="*/ 3545306 h 3693844"/>
                <a:gd name="connsiteX3" fmla="*/ 6112042 w 6144126"/>
                <a:gd name="connsiteY3" fmla="*/ 1540042 h 3693844"/>
                <a:gd name="connsiteX4" fmla="*/ 4908884 w 6144126"/>
                <a:gd name="connsiteY4" fmla="*/ 0 h 3693844"/>
                <a:gd name="connsiteX5" fmla="*/ 0 w 6144126"/>
                <a:gd name="connsiteY5" fmla="*/ 2999874 h 3693844"/>
                <a:gd name="connsiteX0" fmla="*/ 0 w 6144126"/>
                <a:gd name="connsiteY0" fmla="*/ 2999874 h 3545306"/>
                <a:gd name="connsiteX1" fmla="*/ 465221 w 6144126"/>
                <a:gd name="connsiteY1" fmla="*/ 3545306 h 3545306"/>
                <a:gd name="connsiteX2" fmla="*/ 6144126 w 6144126"/>
                <a:gd name="connsiteY2" fmla="*/ 3545306 h 3545306"/>
                <a:gd name="connsiteX3" fmla="*/ 6112042 w 6144126"/>
                <a:gd name="connsiteY3" fmla="*/ 1540042 h 3545306"/>
                <a:gd name="connsiteX4" fmla="*/ 4908884 w 6144126"/>
                <a:gd name="connsiteY4" fmla="*/ 0 h 3545306"/>
                <a:gd name="connsiteX5" fmla="*/ 0 w 6144126"/>
                <a:gd name="connsiteY5" fmla="*/ 2999874 h 3545306"/>
                <a:gd name="connsiteX0" fmla="*/ 0 w 6144126"/>
                <a:gd name="connsiteY0" fmla="*/ 2999874 h 3545306"/>
                <a:gd name="connsiteX1" fmla="*/ 465221 w 6144126"/>
                <a:gd name="connsiteY1" fmla="*/ 3545306 h 3545306"/>
                <a:gd name="connsiteX2" fmla="*/ 6144126 w 6144126"/>
                <a:gd name="connsiteY2" fmla="*/ 3545306 h 3545306"/>
                <a:gd name="connsiteX3" fmla="*/ 6112042 w 6144126"/>
                <a:gd name="connsiteY3" fmla="*/ 1540042 h 3545306"/>
                <a:gd name="connsiteX4" fmla="*/ 4908884 w 6144126"/>
                <a:gd name="connsiteY4" fmla="*/ 0 h 3545306"/>
                <a:gd name="connsiteX5" fmla="*/ 0 w 6144126"/>
                <a:gd name="connsiteY5" fmla="*/ 2999874 h 3545306"/>
                <a:gd name="connsiteX0" fmla="*/ 0 w 6559033"/>
                <a:gd name="connsiteY0" fmla="*/ 3030513 h 3724483"/>
                <a:gd name="connsiteX1" fmla="*/ 465221 w 6559033"/>
                <a:gd name="connsiteY1" fmla="*/ 3575945 h 3724483"/>
                <a:gd name="connsiteX2" fmla="*/ 6144126 w 6559033"/>
                <a:gd name="connsiteY2" fmla="*/ 3575945 h 3724483"/>
                <a:gd name="connsiteX3" fmla="*/ 6121770 w 6559033"/>
                <a:gd name="connsiteY3" fmla="*/ 1570681 h 3724483"/>
                <a:gd name="connsiteX4" fmla="*/ 4908884 w 6559033"/>
                <a:gd name="connsiteY4" fmla="*/ 30639 h 3724483"/>
                <a:gd name="connsiteX5" fmla="*/ 0 w 6559033"/>
                <a:gd name="connsiteY5" fmla="*/ 3030513 h 3724483"/>
                <a:gd name="connsiteX0" fmla="*/ 0 w 6144126"/>
                <a:gd name="connsiteY0" fmla="*/ 3030513 h 3724483"/>
                <a:gd name="connsiteX1" fmla="*/ 465221 w 6144126"/>
                <a:gd name="connsiteY1" fmla="*/ 3575945 h 3724483"/>
                <a:gd name="connsiteX2" fmla="*/ 6144126 w 6144126"/>
                <a:gd name="connsiteY2" fmla="*/ 3575945 h 3724483"/>
                <a:gd name="connsiteX3" fmla="*/ 6121770 w 6144126"/>
                <a:gd name="connsiteY3" fmla="*/ 1570681 h 3724483"/>
                <a:gd name="connsiteX4" fmla="*/ 4908884 w 6144126"/>
                <a:gd name="connsiteY4" fmla="*/ 30639 h 3724483"/>
                <a:gd name="connsiteX5" fmla="*/ 0 w 6144126"/>
                <a:gd name="connsiteY5" fmla="*/ 3030513 h 3724483"/>
                <a:gd name="connsiteX0" fmla="*/ 0 w 6562483"/>
                <a:gd name="connsiteY0" fmla="*/ 3031284 h 3726250"/>
                <a:gd name="connsiteX1" fmla="*/ 465221 w 6562483"/>
                <a:gd name="connsiteY1" fmla="*/ 3576716 h 3726250"/>
                <a:gd name="connsiteX2" fmla="*/ 6144126 w 6562483"/>
                <a:gd name="connsiteY2" fmla="*/ 3576716 h 3726250"/>
                <a:gd name="connsiteX3" fmla="*/ 6135218 w 6562483"/>
                <a:gd name="connsiteY3" fmla="*/ 1558005 h 3726250"/>
                <a:gd name="connsiteX4" fmla="*/ 4908884 w 6562483"/>
                <a:gd name="connsiteY4" fmla="*/ 31410 h 3726250"/>
                <a:gd name="connsiteX5" fmla="*/ 0 w 6562483"/>
                <a:gd name="connsiteY5" fmla="*/ 3031284 h 3726250"/>
                <a:gd name="connsiteX0" fmla="*/ 0 w 6144126"/>
                <a:gd name="connsiteY0" fmla="*/ 3031284 h 3726250"/>
                <a:gd name="connsiteX1" fmla="*/ 465221 w 6144126"/>
                <a:gd name="connsiteY1" fmla="*/ 3576716 h 3726250"/>
                <a:gd name="connsiteX2" fmla="*/ 6144126 w 6144126"/>
                <a:gd name="connsiteY2" fmla="*/ 3576716 h 3726250"/>
                <a:gd name="connsiteX3" fmla="*/ 6135218 w 6144126"/>
                <a:gd name="connsiteY3" fmla="*/ 1558005 h 3726250"/>
                <a:gd name="connsiteX4" fmla="*/ 4908884 w 6144126"/>
                <a:gd name="connsiteY4" fmla="*/ 31410 h 3726250"/>
                <a:gd name="connsiteX5" fmla="*/ 0 w 6144126"/>
                <a:gd name="connsiteY5" fmla="*/ 3031284 h 3726250"/>
                <a:gd name="connsiteX0" fmla="*/ 0 w 6144126"/>
                <a:gd name="connsiteY0" fmla="*/ 2999874 h 3694840"/>
                <a:gd name="connsiteX1" fmla="*/ 465221 w 6144126"/>
                <a:gd name="connsiteY1" fmla="*/ 3545306 h 3694840"/>
                <a:gd name="connsiteX2" fmla="*/ 6144126 w 6144126"/>
                <a:gd name="connsiteY2" fmla="*/ 3545306 h 3694840"/>
                <a:gd name="connsiteX3" fmla="*/ 6135218 w 6144126"/>
                <a:gd name="connsiteY3" fmla="*/ 1526595 h 3694840"/>
                <a:gd name="connsiteX4" fmla="*/ 4908884 w 6144126"/>
                <a:gd name="connsiteY4" fmla="*/ 0 h 3694840"/>
                <a:gd name="connsiteX5" fmla="*/ 0 w 6144126"/>
                <a:gd name="connsiteY5" fmla="*/ 2999874 h 3694840"/>
                <a:gd name="connsiteX0" fmla="*/ 0 w 6144126"/>
                <a:gd name="connsiteY0" fmla="*/ 2999874 h 3694840"/>
                <a:gd name="connsiteX1" fmla="*/ 465221 w 6144126"/>
                <a:gd name="connsiteY1" fmla="*/ 3545306 h 3694840"/>
                <a:gd name="connsiteX2" fmla="*/ 6144126 w 6144126"/>
                <a:gd name="connsiteY2" fmla="*/ 3545306 h 3694840"/>
                <a:gd name="connsiteX3" fmla="*/ 6135218 w 6144126"/>
                <a:gd name="connsiteY3" fmla="*/ 1526595 h 3694840"/>
                <a:gd name="connsiteX4" fmla="*/ 4908884 w 6144126"/>
                <a:gd name="connsiteY4" fmla="*/ 0 h 3694840"/>
                <a:gd name="connsiteX5" fmla="*/ 0 w 6144126"/>
                <a:gd name="connsiteY5" fmla="*/ 2999874 h 3694840"/>
                <a:gd name="connsiteX0" fmla="*/ 0 w 6144126"/>
                <a:gd name="connsiteY0" fmla="*/ 2999874 h 3545306"/>
                <a:gd name="connsiteX1" fmla="*/ 465221 w 6144126"/>
                <a:gd name="connsiteY1" fmla="*/ 3545306 h 3545306"/>
                <a:gd name="connsiteX2" fmla="*/ 6144126 w 6144126"/>
                <a:gd name="connsiteY2" fmla="*/ 3545306 h 3545306"/>
                <a:gd name="connsiteX3" fmla="*/ 6135218 w 6144126"/>
                <a:gd name="connsiteY3" fmla="*/ 1526595 h 3545306"/>
                <a:gd name="connsiteX4" fmla="*/ 4908884 w 6144126"/>
                <a:gd name="connsiteY4" fmla="*/ 0 h 3545306"/>
                <a:gd name="connsiteX5" fmla="*/ 0 w 6144126"/>
                <a:gd name="connsiteY5" fmla="*/ 2999874 h 3545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44126" h="3545306">
                  <a:moveTo>
                    <a:pt x="0" y="2999874"/>
                  </a:moveTo>
                  <a:lnTo>
                    <a:pt x="465221" y="3545306"/>
                  </a:lnTo>
                  <a:lnTo>
                    <a:pt x="6144126" y="3545306"/>
                  </a:lnTo>
                  <a:cubicBezTo>
                    <a:pt x="6141157" y="2872402"/>
                    <a:pt x="6138187" y="2199499"/>
                    <a:pt x="6135218" y="1526595"/>
                  </a:cubicBezTo>
                  <a:lnTo>
                    <a:pt x="4908884" y="0"/>
                  </a:lnTo>
                  <a:lnTo>
                    <a:pt x="0" y="2999874"/>
                  </a:lnTo>
                  <a:close/>
                </a:path>
              </a:pathLst>
            </a:custGeom>
            <a:solidFill>
              <a:schemeClr val="tx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061100" y="2209244"/>
              <a:ext cx="4928184" cy="2984388"/>
              <a:chOff x="6201092" y="2362200"/>
              <a:chExt cx="4648200" cy="2814835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201092" y="2362200"/>
                <a:ext cx="4648200" cy="2814835"/>
                <a:chOff x="5865812" y="2446337"/>
                <a:chExt cx="4648200" cy="2814835"/>
              </a:xfrm>
            </p:grpSpPr>
            <p:sp>
              <p:nvSpPr>
                <p:cNvPr id="20" name="Rounded Rectangle 19"/>
                <p:cNvSpPr/>
                <p:nvPr/>
              </p:nvSpPr>
              <p:spPr>
                <a:xfrm>
                  <a:off x="5865812" y="2446337"/>
                  <a:ext cx="4648200" cy="2814835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6239668" y="2590800"/>
                  <a:ext cx="3900488" cy="2528094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1218987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493" algn="l" defTabSz="1218987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8987" algn="l" defTabSz="1218987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480" algn="l" defTabSz="1218987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7973" algn="l" defTabSz="1218987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467" algn="l" defTabSz="1218987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6960" algn="l" defTabSz="1218987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6453" algn="l" defTabSz="1218987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5947" algn="l" defTabSz="1218987" rtl="0" eaLnBrk="1" latinLnBrk="0" hangingPunct="1">
                    <a:defRPr sz="24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/>
                </a:p>
              </p:txBody>
            </p:sp>
            <p:sp>
              <p:nvSpPr>
                <p:cNvPr id="4" name="Rectangle 3"/>
                <p:cNvSpPr/>
                <p:nvPr/>
              </p:nvSpPr>
              <p:spPr>
                <a:xfrm>
                  <a:off x="6018212" y="3352800"/>
                  <a:ext cx="76200" cy="10668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5997209" y="2587557"/>
                  <a:ext cx="107004" cy="10700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6672509" y="2581146"/>
                <a:ext cx="3694780" cy="2359822"/>
                <a:chOff x="1233277" y="944033"/>
                <a:chExt cx="4771784" cy="3047696"/>
              </a:xfrm>
            </p:grpSpPr>
            <p:sp>
              <p:nvSpPr>
                <p:cNvPr id="50" name="Rectangle 49"/>
                <p:cNvSpPr/>
                <p:nvPr/>
              </p:nvSpPr>
              <p:spPr>
                <a:xfrm>
                  <a:off x="1233277" y="944033"/>
                  <a:ext cx="2292875" cy="1969854"/>
                </a:xfrm>
                <a:prstGeom prst="rect">
                  <a:avLst/>
                </a:prstGeom>
                <a:blipFill dpi="0" rotWithShape="1">
                  <a:blip r:embed="rId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82880" rIns="182880" rtlCol="0" anchor="ctr"/>
                <a:lstStyle/>
                <a:p>
                  <a:pPr algn="ctr"/>
                  <a:endParaRPr lang="en-US" sz="1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3721587" y="2019814"/>
                  <a:ext cx="1036941" cy="890857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4965628" y="2019814"/>
                  <a:ext cx="1035069" cy="889248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3718677" y="3100872"/>
                  <a:ext cx="1036941" cy="890857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4965628" y="3100872"/>
                  <a:ext cx="1035069" cy="88924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1233277" y="3100872"/>
                  <a:ext cx="1036941" cy="890857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2477851" y="3100872"/>
                  <a:ext cx="1035069" cy="88924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7" name="Group 56"/>
                <p:cNvGrpSpPr/>
                <p:nvPr/>
              </p:nvGrpSpPr>
              <p:grpSpPr>
                <a:xfrm>
                  <a:off x="5140371" y="3213247"/>
                  <a:ext cx="634253" cy="634253"/>
                  <a:chOff x="1293813" y="1766888"/>
                  <a:chExt cx="1166813" cy="1166813"/>
                </a:xfrm>
                <a:solidFill>
                  <a:schemeClr val="bg1"/>
                </a:solidFill>
              </p:grpSpPr>
              <p:sp>
                <p:nvSpPr>
                  <p:cNvPr id="120" name="Freeform 119"/>
                  <p:cNvSpPr>
                    <a:spLocks noEditPoints="1"/>
                  </p:cNvSpPr>
                  <p:nvPr/>
                </p:nvSpPr>
                <p:spPr bwMode="auto">
                  <a:xfrm>
                    <a:off x="1293813" y="1766888"/>
                    <a:ext cx="884238" cy="719138"/>
                  </a:xfrm>
                  <a:custGeom>
                    <a:avLst/>
                    <a:gdLst>
                      <a:gd name="T0" fmla="*/ 53 w 557"/>
                      <a:gd name="T1" fmla="*/ 25 h 453"/>
                      <a:gd name="T2" fmla="*/ 37 w 557"/>
                      <a:gd name="T3" fmla="*/ 36 h 453"/>
                      <a:gd name="T4" fmla="*/ 24 w 557"/>
                      <a:gd name="T5" fmla="*/ 69 h 453"/>
                      <a:gd name="T6" fmla="*/ 27 w 557"/>
                      <a:gd name="T7" fmla="*/ 341 h 453"/>
                      <a:gd name="T8" fmla="*/ 51 w 557"/>
                      <a:gd name="T9" fmla="*/ 366 h 453"/>
                      <a:gd name="T10" fmla="*/ 71 w 557"/>
                      <a:gd name="T11" fmla="*/ 370 h 453"/>
                      <a:gd name="T12" fmla="*/ 79 w 557"/>
                      <a:gd name="T13" fmla="*/ 374 h 453"/>
                      <a:gd name="T14" fmla="*/ 82 w 557"/>
                      <a:gd name="T15" fmla="*/ 381 h 453"/>
                      <a:gd name="T16" fmla="*/ 137 w 557"/>
                      <a:gd name="T17" fmla="*/ 374 h 453"/>
                      <a:gd name="T18" fmla="*/ 145 w 557"/>
                      <a:gd name="T19" fmla="*/ 370 h 453"/>
                      <a:gd name="T20" fmla="*/ 504 w 557"/>
                      <a:gd name="T21" fmla="*/ 366 h 453"/>
                      <a:gd name="T22" fmla="*/ 520 w 557"/>
                      <a:gd name="T23" fmla="*/ 355 h 453"/>
                      <a:gd name="T24" fmla="*/ 533 w 557"/>
                      <a:gd name="T25" fmla="*/ 322 h 453"/>
                      <a:gd name="T26" fmla="*/ 530 w 557"/>
                      <a:gd name="T27" fmla="*/ 51 h 453"/>
                      <a:gd name="T28" fmla="*/ 504 w 557"/>
                      <a:gd name="T29" fmla="*/ 25 h 453"/>
                      <a:gd name="T30" fmla="*/ 71 w 557"/>
                      <a:gd name="T31" fmla="*/ 22 h 453"/>
                      <a:gd name="T32" fmla="*/ 486 w 557"/>
                      <a:gd name="T33" fmla="*/ 0 h 453"/>
                      <a:gd name="T34" fmla="*/ 522 w 557"/>
                      <a:gd name="T35" fmla="*/ 9 h 453"/>
                      <a:gd name="T36" fmla="*/ 548 w 557"/>
                      <a:gd name="T37" fmla="*/ 34 h 453"/>
                      <a:gd name="T38" fmla="*/ 557 w 557"/>
                      <a:gd name="T39" fmla="*/ 69 h 453"/>
                      <a:gd name="T40" fmla="*/ 555 w 557"/>
                      <a:gd name="T41" fmla="*/ 341 h 453"/>
                      <a:gd name="T42" fmla="*/ 537 w 557"/>
                      <a:gd name="T43" fmla="*/ 372 h 453"/>
                      <a:gd name="T44" fmla="*/ 520 w 557"/>
                      <a:gd name="T45" fmla="*/ 372 h 453"/>
                      <a:gd name="T46" fmla="*/ 528 w 557"/>
                      <a:gd name="T47" fmla="*/ 376 h 453"/>
                      <a:gd name="T48" fmla="*/ 535 w 557"/>
                      <a:gd name="T49" fmla="*/ 374 h 453"/>
                      <a:gd name="T50" fmla="*/ 486 w 557"/>
                      <a:gd name="T51" fmla="*/ 394 h 453"/>
                      <a:gd name="T52" fmla="*/ 79 w 557"/>
                      <a:gd name="T53" fmla="*/ 451 h 453"/>
                      <a:gd name="T54" fmla="*/ 70 w 557"/>
                      <a:gd name="T55" fmla="*/ 453 h 453"/>
                      <a:gd name="T56" fmla="*/ 62 w 557"/>
                      <a:gd name="T57" fmla="*/ 449 h 453"/>
                      <a:gd name="T58" fmla="*/ 59 w 557"/>
                      <a:gd name="T59" fmla="*/ 442 h 453"/>
                      <a:gd name="T60" fmla="*/ 59 w 557"/>
                      <a:gd name="T61" fmla="*/ 392 h 453"/>
                      <a:gd name="T62" fmla="*/ 20 w 557"/>
                      <a:gd name="T63" fmla="*/ 372 h 453"/>
                      <a:gd name="T64" fmla="*/ 2 w 557"/>
                      <a:gd name="T65" fmla="*/ 341 h 453"/>
                      <a:gd name="T66" fmla="*/ 0 w 557"/>
                      <a:gd name="T67" fmla="*/ 69 h 453"/>
                      <a:gd name="T68" fmla="*/ 9 w 557"/>
                      <a:gd name="T69" fmla="*/ 34 h 453"/>
                      <a:gd name="T70" fmla="*/ 22 w 557"/>
                      <a:gd name="T71" fmla="*/ 20 h 453"/>
                      <a:gd name="T72" fmla="*/ 33 w 557"/>
                      <a:gd name="T73" fmla="*/ 18 h 453"/>
                      <a:gd name="T74" fmla="*/ 26 w 557"/>
                      <a:gd name="T75" fmla="*/ 18 h 453"/>
                      <a:gd name="T76" fmla="*/ 44 w 557"/>
                      <a:gd name="T77" fmla="*/ 5 h 4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557" h="453">
                        <a:moveTo>
                          <a:pt x="71" y="22"/>
                        </a:moveTo>
                        <a:lnTo>
                          <a:pt x="53" y="25"/>
                        </a:lnTo>
                        <a:lnTo>
                          <a:pt x="38" y="36"/>
                        </a:lnTo>
                        <a:lnTo>
                          <a:pt x="37" y="36"/>
                        </a:lnTo>
                        <a:lnTo>
                          <a:pt x="27" y="51"/>
                        </a:lnTo>
                        <a:lnTo>
                          <a:pt x="24" y="69"/>
                        </a:lnTo>
                        <a:lnTo>
                          <a:pt x="24" y="322"/>
                        </a:lnTo>
                        <a:lnTo>
                          <a:pt x="27" y="341"/>
                        </a:lnTo>
                        <a:lnTo>
                          <a:pt x="37" y="355"/>
                        </a:lnTo>
                        <a:lnTo>
                          <a:pt x="51" y="366"/>
                        </a:lnTo>
                        <a:lnTo>
                          <a:pt x="70" y="370"/>
                        </a:lnTo>
                        <a:lnTo>
                          <a:pt x="71" y="370"/>
                        </a:lnTo>
                        <a:lnTo>
                          <a:pt x="75" y="372"/>
                        </a:lnTo>
                        <a:lnTo>
                          <a:pt x="79" y="374"/>
                        </a:lnTo>
                        <a:lnTo>
                          <a:pt x="81" y="377"/>
                        </a:lnTo>
                        <a:lnTo>
                          <a:pt x="82" y="381"/>
                        </a:lnTo>
                        <a:lnTo>
                          <a:pt x="82" y="418"/>
                        </a:lnTo>
                        <a:lnTo>
                          <a:pt x="137" y="374"/>
                        </a:lnTo>
                        <a:lnTo>
                          <a:pt x="141" y="372"/>
                        </a:lnTo>
                        <a:lnTo>
                          <a:pt x="145" y="370"/>
                        </a:lnTo>
                        <a:lnTo>
                          <a:pt x="486" y="370"/>
                        </a:lnTo>
                        <a:lnTo>
                          <a:pt x="504" y="366"/>
                        </a:lnTo>
                        <a:lnTo>
                          <a:pt x="519" y="357"/>
                        </a:lnTo>
                        <a:lnTo>
                          <a:pt x="520" y="355"/>
                        </a:lnTo>
                        <a:lnTo>
                          <a:pt x="530" y="341"/>
                        </a:lnTo>
                        <a:lnTo>
                          <a:pt x="533" y="322"/>
                        </a:lnTo>
                        <a:lnTo>
                          <a:pt x="533" y="69"/>
                        </a:lnTo>
                        <a:lnTo>
                          <a:pt x="530" y="51"/>
                        </a:lnTo>
                        <a:lnTo>
                          <a:pt x="520" y="36"/>
                        </a:lnTo>
                        <a:lnTo>
                          <a:pt x="504" y="25"/>
                        </a:lnTo>
                        <a:lnTo>
                          <a:pt x="486" y="22"/>
                        </a:lnTo>
                        <a:lnTo>
                          <a:pt x="71" y="22"/>
                        </a:lnTo>
                        <a:close/>
                        <a:moveTo>
                          <a:pt x="71" y="0"/>
                        </a:moveTo>
                        <a:lnTo>
                          <a:pt x="486" y="0"/>
                        </a:lnTo>
                        <a:lnTo>
                          <a:pt x="506" y="1"/>
                        </a:lnTo>
                        <a:lnTo>
                          <a:pt x="522" y="9"/>
                        </a:lnTo>
                        <a:lnTo>
                          <a:pt x="537" y="20"/>
                        </a:lnTo>
                        <a:lnTo>
                          <a:pt x="548" y="34"/>
                        </a:lnTo>
                        <a:lnTo>
                          <a:pt x="555" y="51"/>
                        </a:lnTo>
                        <a:lnTo>
                          <a:pt x="557" y="69"/>
                        </a:lnTo>
                        <a:lnTo>
                          <a:pt x="557" y="322"/>
                        </a:lnTo>
                        <a:lnTo>
                          <a:pt x="555" y="341"/>
                        </a:lnTo>
                        <a:lnTo>
                          <a:pt x="548" y="359"/>
                        </a:lnTo>
                        <a:lnTo>
                          <a:pt x="537" y="372"/>
                        </a:lnTo>
                        <a:lnTo>
                          <a:pt x="535" y="374"/>
                        </a:lnTo>
                        <a:lnTo>
                          <a:pt x="520" y="372"/>
                        </a:lnTo>
                        <a:lnTo>
                          <a:pt x="524" y="376"/>
                        </a:lnTo>
                        <a:lnTo>
                          <a:pt x="528" y="376"/>
                        </a:lnTo>
                        <a:lnTo>
                          <a:pt x="531" y="376"/>
                        </a:lnTo>
                        <a:lnTo>
                          <a:pt x="535" y="374"/>
                        </a:lnTo>
                        <a:lnTo>
                          <a:pt x="513" y="388"/>
                        </a:lnTo>
                        <a:lnTo>
                          <a:pt x="486" y="394"/>
                        </a:lnTo>
                        <a:lnTo>
                          <a:pt x="148" y="394"/>
                        </a:lnTo>
                        <a:lnTo>
                          <a:pt x="79" y="451"/>
                        </a:lnTo>
                        <a:lnTo>
                          <a:pt x="73" y="453"/>
                        </a:lnTo>
                        <a:lnTo>
                          <a:pt x="70" y="453"/>
                        </a:lnTo>
                        <a:lnTo>
                          <a:pt x="66" y="451"/>
                        </a:lnTo>
                        <a:lnTo>
                          <a:pt x="62" y="449"/>
                        </a:lnTo>
                        <a:lnTo>
                          <a:pt x="60" y="445"/>
                        </a:lnTo>
                        <a:lnTo>
                          <a:pt x="59" y="442"/>
                        </a:lnTo>
                        <a:lnTo>
                          <a:pt x="59" y="442"/>
                        </a:lnTo>
                        <a:lnTo>
                          <a:pt x="59" y="392"/>
                        </a:lnTo>
                        <a:lnTo>
                          <a:pt x="38" y="385"/>
                        </a:lnTo>
                        <a:lnTo>
                          <a:pt x="20" y="372"/>
                        </a:lnTo>
                        <a:lnTo>
                          <a:pt x="9" y="359"/>
                        </a:lnTo>
                        <a:lnTo>
                          <a:pt x="2" y="341"/>
                        </a:lnTo>
                        <a:lnTo>
                          <a:pt x="0" y="322"/>
                        </a:lnTo>
                        <a:lnTo>
                          <a:pt x="0" y="69"/>
                        </a:lnTo>
                        <a:lnTo>
                          <a:pt x="2" y="51"/>
                        </a:lnTo>
                        <a:lnTo>
                          <a:pt x="9" y="34"/>
                        </a:lnTo>
                        <a:lnTo>
                          <a:pt x="20" y="20"/>
                        </a:lnTo>
                        <a:lnTo>
                          <a:pt x="22" y="20"/>
                        </a:lnTo>
                        <a:lnTo>
                          <a:pt x="37" y="20"/>
                        </a:lnTo>
                        <a:lnTo>
                          <a:pt x="33" y="18"/>
                        </a:lnTo>
                        <a:lnTo>
                          <a:pt x="29" y="16"/>
                        </a:lnTo>
                        <a:lnTo>
                          <a:pt x="26" y="18"/>
                        </a:lnTo>
                        <a:lnTo>
                          <a:pt x="22" y="20"/>
                        </a:lnTo>
                        <a:lnTo>
                          <a:pt x="44" y="5"/>
                        </a:lnTo>
                        <a:lnTo>
                          <a:pt x="7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21" name="Freeform 120"/>
                  <p:cNvSpPr>
                    <a:spLocks/>
                  </p:cNvSpPr>
                  <p:nvPr/>
                </p:nvSpPr>
                <p:spPr bwMode="auto">
                  <a:xfrm>
                    <a:off x="1436688" y="1906588"/>
                    <a:ext cx="598488" cy="36513"/>
                  </a:xfrm>
                  <a:custGeom>
                    <a:avLst/>
                    <a:gdLst>
                      <a:gd name="T0" fmla="*/ 11 w 377"/>
                      <a:gd name="T1" fmla="*/ 0 h 23"/>
                      <a:gd name="T2" fmla="*/ 366 w 377"/>
                      <a:gd name="T3" fmla="*/ 0 h 23"/>
                      <a:gd name="T4" fmla="*/ 372 w 377"/>
                      <a:gd name="T5" fmla="*/ 1 h 23"/>
                      <a:gd name="T6" fmla="*/ 376 w 377"/>
                      <a:gd name="T7" fmla="*/ 3 h 23"/>
                      <a:gd name="T8" fmla="*/ 377 w 377"/>
                      <a:gd name="T9" fmla="*/ 7 h 23"/>
                      <a:gd name="T10" fmla="*/ 377 w 377"/>
                      <a:gd name="T11" fmla="*/ 12 h 23"/>
                      <a:gd name="T12" fmla="*/ 377 w 377"/>
                      <a:gd name="T13" fmla="*/ 16 h 23"/>
                      <a:gd name="T14" fmla="*/ 376 w 377"/>
                      <a:gd name="T15" fmla="*/ 20 h 23"/>
                      <a:gd name="T16" fmla="*/ 372 w 377"/>
                      <a:gd name="T17" fmla="*/ 22 h 23"/>
                      <a:gd name="T18" fmla="*/ 366 w 377"/>
                      <a:gd name="T19" fmla="*/ 23 h 23"/>
                      <a:gd name="T20" fmla="*/ 11 w 377"/>
                      <a:gd name="T21" fmla="*/ 23 h 23"/>
                      <a:gd name="T22" fmla="*/ 5 w 377"/>
                      <a:gd name="T23" fmla="*/ 22 h 23"/>
                      <a:gd name="T24" fmla="*/ 2 w 377"/>
                      <a:gd name="T25" fmla="*/ 20 h 23"/>
                      <a:gd name="T26" fmla="*/ 0 w 377"/>
                      <a:gd name="T27" fmla="*/ 16 h 23"/>
                      <a:gd name="T28" fmla="*/ 0 w 377"/>
                      <a:gd name="T29" fmla="*/ 12 h 23"/>
                      <a:gd name="T30" fmla="*/ 0 w 377"/>
                      <a:gd name="T31" fmla="*/ 7 h 23"/>
                      <a:gd name="T32" fmla="*/ 2 w 377"/>
                      <a:gd name="T33" fmla="*/ 3 h 23"/>
                      <a:gd name="T34" fmla="*/ 5 w 377"/>
                      <a:gd name="T35" fmla="*/ 1 h 23"/>
                      <a:gd name="T36" fmla="*/ 11 w 377"/>
                      <a:gd name="T37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77" h="23">
                        <a:moveTo>
                          <a:pt x="11" y="0"/>
                        </a:moveTo>
                        <a:lnTo>
                          <a:pt x="366" y="0"/>
                        </a:lnTo>
                        <a:lnTo>
                          <a:pt x="372" y="1"/>
                        </a:lnTo>
                        <a:lnTo>
                          <a:pt x="376" y="3"/>
                        </a:lnTo>
                        <a:lnTo>
                          <a:pt x="377" y="7"/>
                        </a:lnTo>
                        <a:lnTo>
                          <a:pt x="377" y="12"/>
                        </a:lnTo>
                        <a:lnTo>
                          <a:pt x="377" y="16"/>
                        </a:lnTo>
                        <a:lnTo>
                          <a:pt x="376" y="20"/>
                        </a:lnTo>
                        <a:lnTo>
                          <a:pt x="372" y="22"/>
                        </a:lnTo>
                        <a:lnTo>
                          <a:pt x="366" y="23"/>
                        </a:lnTo>
                        <a:lnTo>
                          <a:pt x="11" y="23"/>
                        </a:lnTo>
                        <a:lnTo>
                          <a:pt x="5" y="22"/>
                        </a:lnTo>
                        <a:lnTo>
                          <a:pt x="2" y="20"/>
                        </a:lnTo>
                        <a:lnTo>
                          <a:pt x="0" y="16"/>
                        </a:lnTo>
                        <a:lnTo>
                          <a:pt x="0" y="12"/>
                        </a:lnTo>
                        <a:lnTo>
                          <a:pt x="0" y="7"/>
                        </a:lnTo>
                        <a:lnTo>
                          <a:pt x="2" y="3"/>
                        </a:lnTo>
                        <a:lnTo>
                          <a:pt x="5" y="1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22" name="Freeform 121"/>
                  <p:cNvSpPr>
                    <a:spLocks/>
                  </p:cNvSpPr>
                  <p:nvPr/>
                </p:nvSpPr>
                <p:spPr bwMode="auto">
                  <a:xfrm>
                    <a:off x="1436688" y="2019301"/>
                    <a:ext cx="598488" cy="38100"/>
                  </a:xfrm>
                  <a:custGeom>
                    <a:avLst/>
                    <a:gdLst>
                      <a:gd name="T0" fmla="*/ 11 w 377"/>
                      <a:gd name="T1" fmla="*/ 0 h 24"/>
                      <a:gd name="T2" fmla="*/ 366 w 377"/>
                      <a:gd name="T3" fmla="*/ 0 h 24"/>
                      <a:gd name="T4" fmla="*/ 372 w 377"/>
                      <a:gd name="T5" fmla="*/ 2 h 24"/>
                      <a:gd name="T6" fmla="*/ 376 w 377"/>
                      <a:gd name="T7" fmla="*/ 4 h 24"/>
                      <a:gd name="T8" fmla="*/ 377 w 377"/>
                      <a:gd name="T9" fmla="*/ 7 h 24"/>
                      <a:gd name="T10" fmla="*/ 377 w 377"/>
                      <a:gd name="T11" fmla="*/ 11 h 24"/>
                      <a:gd name="T12" fmla="*/ 377 w 377"/>
                      <a:gd name="T13" fmla="*/ 17 h 24"/>
                      <a:gd name="T14" fmla="*/ 376 w 377"/>
                      <a:gd name="T15" fmla="*/ 20 h 24"/>
                      <a:gd name="T16" fmla="*/ 372 w 377"/>
                      <a:gd name="T17" fmla="*/ 22 h 24"/>
                      <a:gd name="T18" fmla="*/ 366 w 377"/>
                      <a:gd name="T19" fmla="*/ 24 h 24"/>
                      <a:gd name="T20" fmla="*/ 11 w 377"/>
                      <a:gd name="T21" fmla="*/ 24 h 24"/>
                      <a:gd name="T22" fmla="*/ 5 w 377"/>
                      <a:gd name="T23" fmla="*/ 22 h 24"/>
                      <a:gd name="T24" fmla="*/ 2 w 377"/>
                      <a:gd name="T25" fmla="*/ 20 h 24"/>
                      <a:gd name="T26" fmla="*/ 0 w 377"/>
                      <a:gd name="T27" fmla="*/ 17 h 24"/>
                      <a:gd name="T28" fmla="*/ 0 w 377"/>
                      <a:gd name="T29" fmla="*/ 11 h 24"/>
                      <a:gd name="T30" fmla="*/ 0 w 377"/>
                      <a:gd name="T31" fmla="*/ 7 h 24"/>
                      <a:gd name="T32" fmla="*/ 2 w 377"/>
                      <a:gd name="T33" fmla="*/ 4 h 24"/>
                      <a:gd name="T34" fmla="*/ 5 w 377"/>
                      <a:gd name="T35" fmla="*/ 2 h 24"/>
                      <a:gd name="T36" fmla="*/ 11 w 377"/>
                      <a:gd name="T37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77" h="24">
                        <a:moveTo>
                          <a:pt x="11" y="0"/>
                        </a:moveTo>
                        <a:lnTo>
                          <a:pt x="366" y="0"/>
                        </a:lnTo>
                        <a:lnTo>
                          <a:pt x="372" y="2"/>
                        </a:lnTo>
                        <a:lnTo>
                          <a:pt x="376" y="4"/>
                        </a:lnTo>
                        <a:lnTo>
                          <a:pt x="377" y="7"/>
                        </a:lnTo>
                        <a:lnTo>
                          <a:pt x="377" y="11"/>
                        </a:lnTo>
                        <a:lnTo>
                          <a:pt x="377" y="17"/>
                        </a:lnTo>
                        <a:lnTo>
                          <a:pt x="376" y="20"/>
                        </a:lnTo>
                        <a:lnTo>
                          <a:pt x="372" y="22"/>
                        </a:lnTo>
                        <a:lnTo>
                          <a:pt x="366" y="24"/>
                        </a:lnTo>
                        <a:lnTo>
                          <a:pt x="11" y="24"/>
                        </a:lnTo>
                        <a:lnTo>
                          <a:pt x="5" y="22"/>
                        </a:lnTo>
                        <a:lnTo>
                          <a:pt x="2" y="20"/>
                        </a:lnTo>
                        <a:lnTo>
                          <a:pt x="0" y="17"/>
                        </a:lnTo>
                        <a:lnTo>
                          <a:pt x="0" y="11"/>
                        </a:lnTo>
                        <a:lnTo>
                          <a:pt x="0" y="7"/>
                        </a:lnTo>
                        <a:lnTo>
                          <a:pt x="2" y="4"/>
                        </a:lnTo>
                        <a:lnTo>
                          <a:pt x="5" y="2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23" name="Freeform 122"/>
                  <p:cNvSpPr>
                    <a:spLocks/>
                  </p:cNvSpPr>
                  <p:nvPr/>
                </p:nvSpPr>
                <p:spPr bwMode="auto">
                  <a:xfrm>
                    <a:off x="2212976" y="2354263"/>
                    <a:ext cx="107950" cy="38100"/>
                  </a:xfrm>
                  <a:custGeom>
                    <a:avLst/>
                    <a:gdLst>
                      <a:gd name="T0" fmla="*/ 11 w 68"/>
                      <a:gd name="T1" fmla="*/ 0 h 24"/>
                      <a:gd name="T2" fmla="*/ 55 w 68"/>
                      <a:gd name="T3" fmla="*/ 0 h 24"/>
                      <a:gd name="T4" fmla="*/ 61 w 68"/>
                      <a:gd name="T5" fmla="*/ 2 h 24"/>
                      <a:gd name="T6" fmla="*/ 64 w 68"/>
                      <a:gd name="T7" fmla="*/ 4 h 24"/>
                      <a:gd name="T8" fmla="*/ 66 w 68"/>
                      <a:gd name="T9" fmla="*/ 7 h 24"/>
                      <a:gd name="T10" fmla="*/ 68 w 68"/>
                      <a:gd name="T11" fmla="*/ 11 h 24"/>
                      <a:gd name="T12" fmla="*/ 66 w 68"/>
                      <a:gd name="T13" fmla="*/ 17 h 24"/>
                      <a:gd name="T14" fmla="*/ 64 w 68"/>
                      <a:gd name="T15" fmla="*/ 20 h 24"/>
                      <a:gd name="T16" fmla="*/ 61 w 68"/>
                      <a:gd name="T17" fmla="*/ 22 h 24"/>
                      <a:gd name="T18" fmla="*/ 55 w 68"/>
                      <a:gd name="T19" fmla="*/ 24 h 24"/>
                      <a:gd name="T20" fmla="*/ 11 w 68"/>
                      <a:gd name="T21" fmla="*/ 24 h 24"/>
                      <a:gd name="T22" fmla="*/ 7 w 68"/>
                      <a:gd name="T23" fmla="*/ 22 h 24"/>
                      <a:gd name="T24" fmla="*/ 4 w 68"/>
                      <a:gd name="T25" fmla="*/ 20 h 24"/>
                      <a:gd name="T26" fmla="*/ 0 w 68"/>
                      <a:gd name="T27" fmla="*/ 17 h 24"/>
                      <a:gd name="T28" fmla="*/ 0 w 68"/>
                      <a:gd name="T29" fmla="*/ 11 h 24"/>
                      <a:gd name="T30" fmla="*/ 0 w 68"/>
                      <a:gd name="T31" fmla="*/ 7 h 24"/>
                      <a:gd name="T32" fmla="*/ 4 w 68"/>
                      <a:gd name="T33" fmla="*/ 4 h 24"/>
                      <a:gd name="T34" fmla="*/ 7 w 68"/>
                      <a:gd name="T35" fmla="*/ 2 h 24"/>
                      <a:gd name="T36" fmla="*/ 11 w 68"/>
                      <a:gd name="T37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8" h="24">
                        <a:moveTo>
                          <a:pt x="11" y="0"/>
                        </a:moveTo>
                        <a:lnTo>
                          <a:pt x="55" y="0"/>
                        </a:lnTo>
                        <a:lnTo>
                          <a:pt x="61" y="2"/>
                        </a:lnTo>
                        <a:lnTo>
                          <a:pt x="64" y="4"/>
                        </a:lnTo>
                        <a:lnTo>
                          <a:pt x="66" y="7"/>
                        </a:lnTo>
                        <a:lnTo>
                          <a:pt x="68" y="11"/>
                        </a:lnTo>
                        <a:lnTo>
                          <a:pt x="66" y="17"/>
                        </a:lnTo>
                        <a:lnTo>
                          <a:pt x="64" y="20"/>
                        </a:lnTo>
                        <a:lnTo>
                          <a:pt x="61" y="22"/>
                        </a:lnTo>
                        <a:lnTo>
                          <a:pt x="55" y="24"/>
                        </a:lnTo>
                        <a:lnTo>
                          <a:pt x="11" y="24"/>
                        </a:lnTo>
                        <a:lnTo>
                          <a:pt x="7" y="22"/>
                        </a:lnTo>
                        <a:lnTo>
                          <a:pt x="4" y="20"/>
                        </a:lnTo>
                        <a:lnTo>
                          <a:pt x="0" y="17"/>
                        </a:lnTo>
                        <a:lnTo>
                          <a:pt x="0" y="11"/>
                        </a:lnTo>
                        <a:lnTo>
                          <a:pt x="0" y="7"/>
                        </a:lnTo>
                        <a:lnTo>
                          <a:pt x="4" y="4"/>
                        </a:lnTo>
                        <a:lnTo>
                          <a:pt x="7" y="2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24" name="Freeform 123"/>
                  <p:cNvSpPr>
                    <a:spLocks/>
                  </p:cNvSpPr>
                  <p:nvPr/>
                </p:nvSpPr>
                <p:spPr bwMode="auto">
                  <a:xfrm>
                    <a:off x="1719263" y="2468563"/>
                    <a:ext cx="601663" cy="34925"/>
                  </a:xfrm>
                  <a:custGeom>
                    <a:avLst/>
                    <a:gdLst>
                      <a:gd name="T0" fmla="*/ 11 w 379"/>
                      <a:gd name="T1" fmla="*/ 0 h 22"/>
                      <a:gd name="T2" fmla="*/ 366 w 379"/>
                      <a:gd name="T3" fmla="*/ 0 h 22"/>
                      <a:gd name="T4" fmla="*/ 372 w 379"/>
                      <a:gd name="T5" fmla="*/ 0 h 22"/>
                      <a:gd name="T6" fmla="*/ 375 w 379"/>
                      <a:gd name="T7" fmla="*/ 3 h 22"/>
                      <a:gd name="T8" fmla="*/ 377 w 379"/>
                      <a:gd name="T9" fmla="*/ 7 h 22"/>
                      <a:gd name="T10" fmla="*/ 379 w 379"/>
                      <a:gd name="T11" fmla="*/ 11 h 22"/>
                      <a:gd name="T12" fmla="*/ 377 w 379"/>
                      <a:gd name="T13" fmla="*/ 16 h 22"/>
                      <a:gd name="T14" fmla="*/ 375 w 379"/>
                      <a:gd name="T15" fmla="*/ 20 h 22"/>
                      <a:gd name="T16" fmla="*/ 372 w 379"/>
                      <a:gd name="T17" fmla="*/ 22 h 22"/>
                      <a:gd name="T18" fmla="*/ 366 w 379"/>
                      <a:gd name="T19" fmla="*/ 22 h 22"/>
                      <a:gd name="T20" fmla="*/ 11 w 379"/>
                      <a:gd name="T21" fmla="*/ 22 h 22"/>
                      <a:gd name="T22" fmla="*/ 7 w 379"/>
                      <a:gd name="T23" fmla="*/ 22 h 22"/>
                      <a:gd name="T24" fmla="*/ 3 w 379"/>
                      <a:gd name="T25" fmla="*/ 20 h 22"/>
                      <a:gd name="T26" fmla="*/ 0 w 379"/>
                      <a:gd name="T27" fmla="*/ 16 h 22"/>
                      <a:gd name="T28" fmla="*/ 0 w 379"/>
                      <a:gd name="T29" fmla="*/ 11 h 22"/>
                      <a:gd name="T30" fmla="*/ 0 w 379"/>
                      <a:gd name="T31" fmla="*/ 7 h 22"/>
                      <a:gd name="T32" fmla="*/ 3 w 379"/>
                      <a:gd name="T33" fmla="*/ 3 h 22"/>
                      <a:gd name="T34" fmla="*/ 7 w 379"/>
                      <a:gd name="T35" fmla="*/ 0 h 22"/>
                      <a:gd name="T36" fmla="*/ 11 w 379"/>
                      <a:gd name="T37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79" h="22">
                        <a:moveTo>
                          <a:pt x="11" y="0"/>
                        </a:moveTo>
                        <a:lnTo>
                          <a:pt x="366" y="0"/>
                        </a:lnTo>
                        <a:lnTo>
                          <a:pt x="372" y="0"/>
                        </a:lnTo>
                        <a:lnTo>
                          <a:pt x="375" y="3"/>
                        </a:lnTo>
                        <a:lnTo>
                          <a:pt x="377" y="7"/>
                        </a:lnTo>
                        <a:lnTo>
                          <a:pt x="379" y="11"/>
                        </a:lnTo>
                        <a:lnTo>
                          <a:pt x="377" y="16"/>
                        </a:lnTo>
                        <a:lnTo>
                          <a:pt x="375" y="20"/>
                        </a:lnTo>
                        <a:lnTo>
                          <a:pt x="372" y="22"/>
                        </a:lnTo>
                        <a:lnTo>
                          <a:pt x="366" y="22"/>
                        </a:lnTo>
                        <a:lnTo>
                          <a:pt x="11" y="22"/>
                        </a:lnTo>
                        <a:lnTo>
                          <a:pt x="7" y="22"/>
                        </a:lnTo>
                        <a:lnTo>
                          <a:pt x="3" y="20"/>
                        </a:lnTo>
                        <a:lnTo>
                          <a:pt x="0" y="16"/>
                        </a:lnTo>
                        <a:lnTo>
                          <a:pt x="0" y="11"/>
                        </a:lnTo>
                        <a:lnTo>
                          <a:pt x="0" y="7"/>
                        </a:lnTo>
                        <a:lnTo>
                          <a:pt x="3" y="3"/>
                        </a:lnTo>
                        <a:lnTo>
                          <a:pt x="7" y="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25" name="Freeform 14"/>
                  <p:cNvSpPr>
                    <a:spLocks/>
                  </p:cNvSpPr>
                  <p:nvPr/>
                </p:nvSpPr>
                <p:spPr bwMode="auto">
                  <a:xfrm>
                    <a:off x="1719263" y="2578101"/>
                    <a:ext cx="601663" cy="38100"/>
                  </a:xfrm>
                  <a:custGeom>
                    <a:avLst/>
                    <a:gdLst>
                      <a:gd name="T0" fmla="*/ 11 w 379"/>
                      <a:gd name="T1" fmla="*/ 0 h 24"/>
                      <a:gd name="T2" fmla="*/ 366 w 379"/>
                      <a:gd name="T3" fmla="*/ 0 h 24"/>
                      <a:gd name="T4" fmla="*/ 372 w 379"/>
                      <a:gd name="T5" fmla="*/ 2 h 24"/>
                      <a:gd name="T6" fmla="*/ 375 w 379"/>
                      <a:gd name="T7" fmla="*/ 4 h 24"/>
                      <a:gd name="T8" fmla="*/ 377 w 379"/>
                      <a:gd name="T9" fmla="*/ 8 h 24"/>
                      <a:gd name="T10" fmla="*/ 379 w 379"/>
                      <a:gd name="T11" fmla="*/ 13 h 24"/>
                      <a:gd name="T12" fmla="*/ 377 w 379"/>
                      <a:gd name="T13" fmla="*/ 17 h 24"/>
                      <a:gd name="T14" fmla="*/ 375 w 379"/>
                      <a:gd name="T15" fmla="*/ 21 h 24"/>
                      <a:gd name="T16" fmla="*/ 372 w 379"/>
                      <a:gd name="T17" fmla="*/ 24 h 24"/>
                      <a:gd name="T18" fmla="*/ 366 w 379"/>
                      <a:gd name="T19" fmla="*/ 24 h 24"/>
                      <a:gd name="T20" fmla="*/ 11 w 379"/>
                      <a:gd name="T21" fmla="*/ 24 h 24"/>
                      <a:gd name="T22" fmla="*/ 7 w 379"/>
                      <a:gd name="T23" fmla="*/ 24 h 24"/>
                      <a:gd name="T24" fmla="*/ 3 w 379"/>
                      <a:gd name="T25" fmla="*/ 21 h 24"/>
                      <a:gd name="T26" fmla="*/ 0 w 379"/>
                      <a:gd name="T27" fmla="*/ 17 h 24"/>
                      <a:gd name="T28" fmla="*/ 0 w 379"/>
                      <a:gd name="T29" fmla="*/ 13 h 24"/>
                      <a:gd name="T30" fmla="*/ 0 w 379"/>
                      <a:gd name="T31" fmla="*/ 8 h 24"/>
                      <a:gd name="T32" fmla="*/ 3 w 379"/>
                      <a:gd name="T33" fmla="*/ 4 h 24"/>
                      <a:gd name="T34" fmla="*/ 7 w 379"/>
                      <a:gd name="T35" fmla="*/ 2 h 24"/>
                      <a:gd name="T36" fmla="*/ 11 w 379"/>
                      <a:gd name="T37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79" h="24">
                        <a:moveTo>
                          <a:pt x="11" y="0"/>
                        </a:moveTo>
                        <a:lnTo>
                          <a:pt x="366" y="0"/>
                        </a:lnTo>
                        <a:lnTo>
                          <a:pt x="372" y="2"/>
                        </a:lnTo>
                        <a:lnTo>
                          <a:pt x="375" y="4"/>
                        </a:lnTo>
                        <a:lnTo>
                          <a:pt x="377" y="8"/>
                        </a:lnTo>
                        <a:lnTo>
                          <a:pt x="379" y="13"/>
                        </a:lnTo>
                        <a:lnTo>
                          <a:pt x="377" y="17"/>
                        </a:lnTo>
                        <a:lnTo>
                          <a:pt x="375" y="21"/>
                        </a:lnTo>
                        <a:lnTo>
                          <a:pt x="372" y="24"/>
                        </a:lnTo>
                        <a:lnTo>
                          <a:pt x="366" y="24"/>
                        </a:lnTo>
                        <a:lnTo>
                          <a:pt x="11" y="24"/>
                        </a:lnTo>
                        <a:lnTo>
                          <a:pt x="7" y="24"/>
                        </a:lnTo>
                        <a:lnTo>
                          <a:pt x="3" y="21"/>
                        </a:lnTo>
                        <a:lnTo>
                          <a:pt x="0" y="17"/>
                        </a:lnTo>
                        <a:lnTo>
                          <a:pt x="0" y="13"/>
                        </a:lnTo>
                        <a:lnTo>
                          <a:pt x="0" y="8"/>
                        </a:lnTo>
                        <a:lnTo>
                          <a:pt x="3" y="4"/>
                        </a:lnTo>
                        <a:lnTo>
                          <a:pt x="7" y="2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26" name="Freeform 15"/>
                  <p:cNvSpPr>
                    <a:spLocks/>
                  </p:cNvSpPr>
                  <p:nvPr/>
                </p:nvSpPr>
                <p:spPr bwMode="auto">
                  <a:xfrm>
                    <a:off x="1719263" y="2692401"/>
                    <a:ext cx="434975" cy="38100"/>
                  </a:xfrm>
                  <a:custGeom>
                    <a:avLst/>
                    <a:gdLst>
                      <a:gd name="T0" fmla="*/ 11 w 274"/>
                      <a:gd name="T1" fmla="*/ 0 h 24"/>
                      <a:gd name="T2" fmla="*/ 263 w 274"/>
                      <a:gd name="T3" fmla="*/ 0 h 24"/>
                      <a:gd name="T4" fmla="*/ 267 w 274"/>
                      <a:gd name="T5" fmla="*/ 2 h 24"/>
                      <a:gd name="T6" fmla="*/ 271 w 274"/>
                      <a:gd name="T7" fmla="*/ 4 h 24"/>
                      <a:gd name="T8" fmla="*/ 273 w 274"/>
                      <a:gd name="T9" fmla="*/ 7 h 24"/>
                      <a:gd name="T10" fmla="*/ 274 w 274"/>
                      <a:gd name="T11" fmla="*/ 11 h 24"/>
                      <a:gd name="T12" fmla="*/ 273 w 274"/>
                      <a:gd name="T13" fmla="*/ 16 h 24"/>
                      <a:gd name="T14" fmla="*/ 271 w 274"/>
                      <a:gd name="T15" fmla="*/ 20 h 24"/>
                      <a:gd name="T16" fmla="*/ 267 w 274"/>
                      <a:gd name="T17" fmla="*/ 22 h 24"/>
                      <a:gd name="T18" fmla="*/ 263 w 274"/>
                      <a:gd name="T19" fmla="*/ 24 h 24"/>
                      <a:gd name="T20" fmla="*/ 11 w 274"/>
                      <a:gd name="T21" fmla="*/ 24 h 24"/>
                      <a:gd name="T22" fmla="*/ 7 w 274"/>
                      <a:gd name="T23" fmla="*/ 22 h 24"/>
                      <a:gd name="T24" fmla="*/ 3 w 274"/>
                      <a:gd name="T25" fmla="*/ 20 h 24"/>
                      <a:gd name="T26" fmla="*/ 0 w 274"/>
                      <a:gd name="T27" fmla="*/ 16 h 24"/>
                      <a:gd name="T28" fmla="*/ 0 w 274"/>
                      <a:gd name="T29" fmla="*/ 11 h 24"/>
                      <a:gd name="T30" fmla="*/ 0 w 274"/>
                      <a:gd name="T31" fmla="*/ 7 h 24"/>
                      <a:gd name="T32" fmla="*/ 3 w 274"/>
                      <a:gd name="T33" fmla="*/ 4 h 24"/>
                      <a:gd name="T34" fmla="*/ 7 w 274"/>
                      <a:gd name="T35" fmla="*/ 2 h 24"/>
                      <a:gd name="T36" fmla="*/ 11 w 274"/>
                      <a:gd name="T37" fmla="*/ 0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4" h="24">
                        <a:moveTo>
                          <a:pt x="11" y="0"/>
                        </a:moveTo>
                        <a:lnTo>
                          <a:pt x="263" y="0"/>
                        </a:lnTo>
                        <a:lnTo>
                          <a:pt x="267" y="2"/>
                        </a:lnTo>
                        <a:lnTo>
                          <a:pt x="271" y="4"/>
                        </a:lnTo>
                        <a:lnTo>
                          <a:pt x="273" y="7"/>
                        </a:lnTo>
                        <a:lnTo>
                          <a:pt x="274" y="11"/>
                        </a:lnTo>
                        <a:lnTo>
                          <a:pt x="273" y="16"/>
                        </a:lnTo>
                        <a:lnTo>
                          <a:pt x="271" y="20"/>
                        </a:lnTo>
                        <a:lnTo>
                          <a:pt x="267" y="22"/>
                        </a:lnTo>
                        <a:lnTo>
                          <a:pt x="263" y="24"/>
                        </a:lnTo>
                        <a:lnTo>
                          <a:pt x="11" y="24"/>
                        </a:lnTo>
                        <a:lnTo>
                          <a:pt x="7" y="22"/>
                        </a:lnTo>
                        <a:lnTo>
                          <a:pt x="3" y="20"/>
                        </a:lnTo>
                        <a:lnTo>
                          <a:pt x="0" y="16"/>
                        </a:lnTo>
                        <a:lnTo>
                          <a:pt x="0" y="11"/>
                        </a:lnTo>
                        <a:lnTo>
                          <a:pt x="0" y="7"/>
                        </a:lnTo>
                        <a:lnTo>
                          <a:pt x="3" y="4"/>
                        </a:lnTo>
                        <a:lnTo>
                          <a:pt x="7" y="2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27" name="Freeform 16"/>
                  <p:cNvSpPr>
                    <a:spLocks/>
                  </p:cNvSpPr>
                  <p:nvPr/>
                </p:nvSpPr>
                <p:spPr bwMode="auto">
                  <a:xfrm>
                    <a:off x="1576388" y="2238376"/>
                    <a:ext cx="884238" cy="695325"/>
                  </a:xfrm>
                  <a:custGeom>
                    <a:avLst/>
                    <a:gdLst>
                      <a:gd name="T0" fmla="*/ 487 w 557"/>
                      <a:gd name="T1" fmla="*/ 0 h 438"/>
                      <a:gd name="T2" fmla="*/ 535 w 557"/>
                      <a:gd name="T3" fmla="*/ 20 h 438"/>
                      <a:gd name="T4" fmla="*/ 548 w 557"/>
                      <a:gd name="T5" fmla="*/ 35 h 438"/>
                      <a:gd name="T6" fmla="*/ 557 w 557"/>
                      <a:gd name="T7" fmla="*/ 69 h 438"/>
                      <a:gd name="T8" fmla="*/ 551 w 557"/>
                      <a:gd name="T9" fmla="*/ 335 h 438"/>
                      <a:gd name="T10" fmla="*/ 518 w 557"/>
                      <a:gd name="T11" fmla="*/ 370 h 438"/>
                      <a:gd name="T12" fmla="*/ 498 w 557"/>
                      <a:gd name="T13" fmla="*/ 427 h 438"/>
                      <a:gd name="T14" fmla="*/ 496 w 557"/>
                      <a:gd name="T15" fmla="*/ 431 h 438"/>
                      <a:gd name="T16" fmla="*/ 491 w 557"/>
                      <a:gd name="T17" fmla="*/ 436 h 438"/>
                      <a:gd name="T18" fmla="*/ 484 w 557"/>
                      <a:gd name="T19" fmla="*/ 438 h 438"/>
                      <a:gd name="T20" fmla="*/ 408 w 557"/>
                      <a:gd name="T21" fmla="*/ 379 h 438"/>
                      <a:gd name="T22" fmla="*/ 44 w 557"/>
                      <a:gd name="T23" fmla="*/ 374 h 438"/>
                      <a:gd name="T24" fmla="*/ 22 w 557"/>
                      <a:gd name="T25" fmla="*/ 357 h 438"/>
                      <a:gd name="T26" fmla="*/ 0 w 557"/>
                      <a:gd name="T27" fmla="*/ 308 h 438"/>
                      <a:gd name="T28" fmla="*/ 2 w 557"/>
                      <a:gd name="T29" fmla="*/ 139 h 438"/>
                      <a:gd name="T30" fmla="*/ 7 w 557"/>
                      <a:gd name="T31" fmla="*/ 134 h 438"/>
                      <a:gd name="T32" fmla="*/ 16 w 557"/>
                      <a:gd name="T33" fmla="*/ 134 h 438"/>
                      <a:gd name="T34" fmla="*/ 22 w 557"/>
                      <a:gd name="T35" fmla="*/ 139 h 438"/>
                      <a:gd name="T36" fmla="*/ 24 w 557"/>
                      <a:gd name="T37" fmla="*/ 308 h 438"/>
                      <a:gd name="T38" fmla="*/ 36 w 557"/>
                      <a:gd name="T39" fmla="*/ 341 h 438"/>
                      <a:gd name="T40" fmla="*/ 53 w 557"/>
                      <a:gd name="T41" fmla="*/ 352 h 438"/>
                      <a:gd name="T42" fmla="*/ 412 w 557"/>
                      <a:gd name="T43" fmla="*/ 356 h 438"/>
                      <a:gd name="T44" fmla="*/ 419 w 557"/>
                      <a:gd name="T45" fmla="*/ 359 h 438"/>
                      <a:gd name="T46" fmla="*/ 474 w 557"/>
                      <a:gd name="T47" fmla="*/ 367 h 438"/>
                      <a:gd name="T48" fmla="*/ 478 w 557"/>
                      <a:gd name="T49" fmla="*/ 359 h 438"/>
                      <a:gd name="T50" fmla="*/ 487 w 557"/>
                      <a:gd name="T51" fmla="*/ 356 h 438"/>
                      <a:gd name="T52" fmla="*/ 520 w 557"/>
                      <a:gd name="T53" fmla="*/ 341 h 438"/>
                      <a:gd name="T54" fmla="*/ 535 w 557"/>
                      <a:gd name="T55" fmla="*/ 308 h 438"/>
                      <a:gd name="T56" fmla="*/ 531 w 557"/>
                      <a:gd name="T57" fmla="*/ 51 h 438"/>
                      <a:gd name="T58" fmla="*/ 520 w 557"/>
                      <a:gd name="T59" fmla="*/ 36 h 438"/>
                      <a:gd name="T60" fmla="*/ 487 w 557"/>
                      <a:gd name="T61" fmla="*/ 22 h 438"/>
                      <a:gd name="T62" fmla="*/ 423 w 557"/>
                      <a:gd name="T63" fmla="*/ 22 h 438"/>
                      <a:gd name="T64" fmla="*/ 416 w 557"/>
                      <a:gd name="T65" fmla="*/ 14 h 438"/>
                      <a:gd name="T66" fmla="*/ 416 w 557"/>
                      <a:gd name="T67" fmla="*/ 7 h 438"/>
                      <a:gd name="T68" fmla="*/ 423 w 557"/>
                      <a:gd name="T69" fmla="*/ 0 h 4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557" h="438">
                        <a:moveTo>
                          <a:pt x="427" y="0"/>
                        </a:moveTo>
                        <a:lnTo>
                          <a:pt x="487" y="0"/>
                        </a:lnTo>
                        <a:lnTo>
                          <a:pt x="513" y="5"/>
                        </a:lnTo>
                        <a:lnTo>
                          <a:pt x="535" y="20"/>
                        </a:lnTo>
                        <a:lnTo>
                          <a:pt x="537" y="20"/>
                        </a:lnTo>
                        <a:lnTo>
                          <a:pt x="548" y="35"/>
                        </a:lnTo>
                        <a:lnTo>
                          <a:pt x="555" y="51"/>
                        </a:lnTo>
                        <a:lnTo>
                          <a:pt x="557" y="69"/>
                        </a:lnTo>
                        <a:lnTo>
                          <a:pt x="557" y="308"/>
                        </a:lnTo>
                        <a:lnTo>
                          <a:pt x="551" y="335"/>
                        </a:lnTo>
                        <a:lnTo>
                          <a:pt x="537" y="357"/>
                        </a:lnTo>
                        <a:lnTo>
                          <a:pt x="518" y="370"/>
                        </a:lnTo>
                        <a:lnTo>
                          <a:pt x="498" y="378"/>
                        </a:lnTo>
                        <a:lnTo>
                          <a:pt x="498" y="427"/>
                        </a:lnTo>
                        <a:lnTo>
                          <a:pt x="498" y="427"/>
                        </a:lnTo>
                        <a:lnTo>
                          <a:pt x="496" y="431"/>
                        </a:lnTo>
                        <a:lnTo>
                          <a:pt x="495" y="434"/>
                        </a:lnTo>
                        <a:lnTo>
                          <a:pt x="491" y="436"/>
                        </a:lnTo>
                        <a:lnTo>
                          <a:pt x="487" y="438"/>
                        </a:lnTo>
                        <a:lnTo>
                          <a:pt x="484" y="438"/>
                        </a:lnTo>
                        <a:lnTo>
                          <a:pt x="480" y="436"/>
                        </a:lnTo>
                        <a:lnTo>
                          <a:pt x="408" y="379"/>
                        </a:lnTo>
                        <a:lnTo>
                          <a:pt x="71" y="379"/>
                        </a:lnTo>
                        <a:lnTo>
                          <a:pt x="44" y="374"/>
                        </a:lnTo>
                        <a:lnTo>
                          <a:pt x="22" y="359"/>
                        </a:lnTo>
                        <a:lnTo>
                          <a:pt x="22" y="357"/>
                        </a:lnTo>
                        <a:lnTo>
                          <a:pt x="5" y="335"/>
                        </a:lnTo>
                        <a:lnTo>
                          <a:pt x="0" y="308"/>
                        </a:lnTo>
                        <a:lnTo>
                          <a:pt x="0" y="145"/>
                        </a:lnTo>
                        <a:lnTo>
                          <a:pt x="2" y="139"/>
                        </a:lnTo>
                        <a:lnTo>
                          <a:pt x="3" y="135"/>
                        </a:lnTo>
                        <a:lnTo>
                          <a:pt x="7" y="134"/>
                        </a:lnTo>
                        <a:lnTo>
                          <a:pt x="11" y="134"/>
                        </a:lnTo>
                        <a:lnTo>
                          <a:pt x="16" y="134"/>
                        </a:lnTo>
                        <a:lnTo>
                          <a:pt x="20" y="135"/>
                        </a:lnTo>
                        <a:lnTo>
                          <a:pt x="22" y="139"/>
                        </a:lnTo>
                        <a:lnTo>
                          <a:pt x="24" y="145"/>
                        </a:lnTo>
                        <a:lnTo>
                          <a:pt x="24" y="308"/>
                        </a:lnTo>
                        <a:lnTo>
                          <a:pt x="27" y="326"/>
                        </a:lnTo>
                        <a:lnTo>
                          <a:pt x="36" y="341"/>
                        </a:lnTo>
                        <a:lnTo>
                          <a:pt x="38" y="343"/>
                        </a:lnTo>
                        <a:lnTo>
                          <a:pt x="53" y="352"/>
                        </a:lnTo>
                        <a:lnTo>
                          <a:pt x="71" y="356"/>
                        </a:lnTo>
                        <a:lnTo>
                          <a:pt x="412" y="356"/>
                        </a:lnTo>
                        <a:lnTo>
                          <a:pt x="416" y="356"/>
                        </a:lnTo>
                        <a:lnTo>
                          <a:pt x="419" y="359"/>
                        </a:lnTo>
                        <a:lnTo>
                          <a:pt x="474" y="403"/>
                        </a:lnTo>
                        <a:lnTo>
                          <a:pt x="474" y="367"/>
                        </a:lnTo>
                        <a:lnTo>
                          <a:pt x="476" y="363"/>
                        </a:lnTo>
                        <a:lnTo>
                          <a:pt x="478" y="359"/>
                        </a:lnTo>
                        <a:lnTo>
                          <a:pt x="482" y="356"/>
                        </a:lnTo>
                        <a:lnTo>
                          <a:pt x="487" y="356"/>
                        </a:lnTo>
                        <a:lnTo>
                          <a:pt x="506" y="352"/>
                        </a:lnTo>
                        <a:lnTo>
                          <a:pt x="520" y="341"/>
                        </a:lnTo>
                        <a:lnTo>
                          <a:pt x="531" y="326"/>
                        </a:lnTo>
                        <a:lnTo>
                          <a:pt x="535" y="308"/>
                        </a:lnTo>
                        <a:lnTo>
                          <a:pt x="535" y="69"/>
                        </a:lnTo>
                        <a:lnTo>
                          <a:pt x="531" y="51"/>
                        </a:lnTo>
                        <a:lnTo>
                          <a:pt x="520" y="36"/>
                        </a:lnTo>
                        <a:lnTo>
                          <a:pt x="520" y="36"/>
                        </a:lnTo>
                        <a:lnTo>
                          <a:pt x="504" y="25"/>
                        </a:lnTo>
                        <a:lnTo>
                          <a:pt x="487" y="22"/>
                        </a:lnTo>
                        <a:lnTo>
                          <a:pt x="427" y="22"/>
                        </a:lnTo>
                        <a:lnTo>
                          <a:pt x="423" y="22"/>
                        </a:lnTo>
                        <a:lnTo>
                          <a:pt x="419" y="18"/>
                        </a:lnTo>
                        <a:lnTo>
                          <a:pt x="416" y="14"/>
                        </a:lnTo>
                        <a:lnTo>
                          <a:pt x="416" y="11"/>
                        </a:lnTo>
                        <a:lnTo>
                          <a:pt x="416" y="7"/>
                        </a:lnTo>
                        <a:lnTo>
                          <a:pt x="419" y="3"/>
                        </a:lnTo>
                        <a:lnTo>
                          <a:pt x="423" y="0"/>
                        </a:lnTo>
                        <a:lnTo>
                          <a:pt x="427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28" name="Freeform 17"/>
                  <p:cNvSpPr>
                    <a:spLocks/>
                  </p:cNvSpPr>
                  <p:nvPr/>
                </p:nvSpPr>
                <p:spPr bwMode="auto">
                  <a:xfrm>
                    <a:off x="1436688" y="2133601"/>
                    <a:ext cx="436563" cy="34925"/>
                  </a:xfrm>
                  <a:custGeom>
                    <a:avLst/>
                    <a:gdLst>
                      <a:gd name="T0" fmla="*/ 11 w 275"/>
                      <a:gd name="T1" fmla="*/ 0 h 22"/>
                      <a:gd name="T2" fmla="*/ 262 w 275"/>
                      <a:gd name="T3" fmla="*/ 0 h 22"/>
                      <a:gd name="T4" fmla="*/ 267 w 275"/>
                      <a:gd name="T5" fmla="*/ 0 h 22"/>
                      <a:gd name="T6" fmla="*/ 271 w 275"/>
                      <a:gd name="T7" fmla="*/ 3 h 22"/>
                      <a:gd name="T8" fmla="*/ 273 w 275"/>
                      <a:gd name="T9" fmla="*/ 7 h 22"/>
                      <a:gd name="T10" fmla="*/ 275 w 275"/>
                      <a:gd name="T11" fmla="*/ 11 h 22"/>
                      <a:gd name="T12" fmla="*/ 273 w 275"/>
                      <a:gd name="T13" fmla="*/ 14 h 22"/>
                      <a:gd name="T14" fmla="*/ 271 w 275"/>
                      <a:gd name="T15" fmla="*/ 18 h 22"/>
                      <a:gd name="T16" fmla="*/ 267 w 275"/>
                      <a:gd name="T17" fmla="*/ 22 h 22"/>
                      <a:gd name="T18" fmla="*/ 262 w 275"/>
                      <a:gd name="T19" fmla="*/ 22 h 22"/>
                      <a:gd name="T20" fmla="*/ 11 w 275"/>
                      <a:gd name="T21" fmla="*/ 22 h 22"/>
                      <a:gd name="T22" fmla="*/ 5 w 275"/>
                      <a:gd name="T23" fmla="*/ 22 h 22"/>
                      <a:gd name="T24" fmla="*/ 2 w 275"/>
                      <a:gd name="T25" fmla="*/ 18 h 22"/>
                      <a:gd name="T26" fmla="*/ 0 w 275"/>
                      <a:gd name="T27" fmla="*/ 14 h 22"/>
                      <a:gd name="T28" fmla="*/ 0 w 275"/>
                      <a:gd name="T29" fmla="*/ 11 h 22"/>
                      <a:gd name="T30" fmla="*/ 0 w 275"/>
                      <a:gd name="T31" fmla="*/ 7 h 22"/>
                      <a:gd name="T32" fmla="*/ 2 w 275"/>
                      <a:gd name="T33" fmla="*/ 3 h 22"/>
                      <a:gd name="T34" fmla="*/ 5 w 275"/>
                      <a:gd name="T35" fmla="*/ 0 h 22"/>
                      <a:gd name="T36" fmla="*/ 11 w 275"/>
                      <a:gd name="T37" fmla="*/ 0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75" h="22">
                        <a:moveTo>
                          <a:pt x="11" y="0"/>
                        </a:moveTo>
                        <a:lnTo>
                          <a:pt x="262" y="0"/>
                        </a:lnTo>
                        <a:lnTo>
                          <a:pt x="267" y="0"/>
                        </a:lnTo>
                        <a:lnTo>
                          <a:pt x="271" y="3"/>
                        </a:lnTo>
                        <a:lnTo>
                          <a:pt x="273" y="7"/>
                        </a:lnTo>
                        <a:lnTo>
                          <a:pt x="275" y="11"/>
                        </a:lnTo>
                        <a:lnTo>
                          <a:pt x="273" y="14"/>
                        </a:lnTo>
                        <a:lnTo>
                          <a:pt x="271" y="18"/>
                        </a:lnTo>
                        <a:lnTo>
                          <a:pt x="267" y="22"/>
                        </a:lnTo>
                        <a:lnTo>
                          <a:pt x="262" y="22"/>
                        </a:lnTo>
                        <a:lnTo>
                          <a:pt x="11" y="22"/>
                        </a:lnTo>
                        <a:lnTo>
                          <a:pt x="5" y="22"/>
                        </a:lnTo>
                        <a:lnTo>
                          <a:pt x="2" y="18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0" y="7"/>
                        </a:lnTo>
                        <a:lnTo>
                          <a:pt x="2" y="3"/>
                        </a:lnTo>
                        <a:lnTo>
                          <a:pt x="5" y="0"/>
                        </a:lnTo>
                        <a:lnTo>
                          <a:pt x="1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2674418" y="3224234"/>
                  <a:ext cx="666651" cy="612280"/>
                  <a:chOff x="7337425" y="2501901"/>
                  <a:chExt cx="1343025" cy="1233487"/>
                </a:xfrm>
                <a:solidFill>
                  <a:schemeClr val="bg1"/>
                </a:solidFill>
              </p:grpSpPr>
              <p:sp>
                <p:nvSpPr>
                  <p:cNvPr id="102" name="Freeform 30"/>
                  <p:cNvSpPr>
                    <a:spLocks noEditPoints="1"/>
                  </p:cNvSpPr>
                  <p:nvPr/>
                </p:nvSpPr>
                <p:spPr bwMode="auto">
                  <a:xfrm>
                    <a:off x="7716838" y="2501901"/>
                    <a:ext cx="584200" cy="582613"/>
                  </a:xfrm>
                  <a:custGeom>
                    <a:avLst/>
                    <a:gdLst>
                      <a:gd name="T0" fmla="*/ 608 w 1472"/>
                      <a:gd name="T1" fmla="*/ 118 h 1470"/>
                      <a:gd name="T2" fmla="*/ 435 w 1472"/>
                      <a:gd name="T3" fmla="*/ 182 h 1470"/>
                      <a:gd name="T4" fmla="*/ 290 w 1472"/>
                      <a:gd name="T5" fmla="*/ 290 h 1470"/>
                      <a:gd name="T6" fmla="*/ 212 w 1472"/>
                      <a:gd name="T7" fmla="*/ 385 h 1470"/>
                      <a:gd name="T8" fmla="*/ 134 w 1472"/>
                      <a:gd name="T9" fmla="*/ 549 h 1470"/>
                      <a:gd name="T10" fmla="*/ 105 w 1472"/>
                      <a:gd name="T11" fmla="*/ 735 h 1470"/>
                      <a:gd name="T12" fmla="*/ 134 w 1472"/>
                      <a:gd name="T13" fmla="*/ 922 h 1470"/>
                      <a:gd name="T14" fmla="*/ 213 w 1472"/>
                      <a:gd name="T15" fmla="*/ 1087 h 1470"/>
                      <a:gd name="T16" fmla="*/ 335 w 1472"/>
                      <a:gd name="T17" fmla="*/ 1221 h 1470"/>
                      <a:gd name="T18" fmla="*/ 490 w 1472"/>
                      <a:gd name="T19" fmla="*/ 1315 h 1470"/>
                      <a:gd name="T20" fmla="*/ 671 w 1472"/>
                      <a:gd name="T21" fmla="*/ 1362 h 1470"/>
                      <a:gd name="T22" fmla="*/ 862 w 1472"/>
                      <a:gd name="T23" fmla="*/ 1352 h 1470"/>
                      <a:gd name="T24" fmla="*/ 1036 w 1472"/>
                      <a:gd name="T25" fmla="*/ 1289 h 1470"/>
                      <a:gd name="T26" fmla="*/ 1181 w 1472"/>
                      <a:gd name="T27" fmla="*/ 1180 h 1470"/>
                      <a:gd name="T28" fmla="*/ 1290 w 1472"/>
                      <a:gd name="T29" fmla="*/ 1035 h 1470"/>
                      <a:gd name="T30" fmla="*/ 1354 w 1472"/>
                      <a:gd name="T31" fmla="*/ 862 h 1470"/>
                      <a:gd name="T32" fmla="*/ 1363 w 1472"/>
                      <a:gd name="T33" fmla="*/ 671 h 1470"/>
                      <a:gd name="T34" fmla="*/ 1317 w 1472"/>
                      <a:gd name="T35" fmla="*/ 490 h 1470"/>
                      <a:gd name="T36" fmla="*/ 1222 w 1472"/>
                      <a:gd name="T37" fmla="*/ 334 h 1470"/>
                      <a:gd name="T38" fmla="*/ 1137 w 1472"/>
                      <a:gd name="T39" fmla="*/ 250 h 1470"/>
                      <a:gd name="T40" fmla="*/ 982 w 1472"/>
                      <a:gd name="T41" fmla="*/ 155 h 1470"/>
                      <a:gd name="T42" fmla="*/ 801 w 1472"/>
                      <a:gd name="T43" fmla="*/ 109 h 1470"/>
                      <a:gd name="T44" fmla="*/ 803 w 1472"/>
                      <a:gd name="T45" fmla="*/ 3 h 1470"/>
                      <a:gd name="T46" fmla="*/ 993 w 1472"/>
                      <a:gd name="T47" fmla="*/ 46 h 1470"/>
                      <a:gd name="T48" fmla="*/ 1160 w 1472"/>
                      <a:gd name="T49" fmla="*/ 135 h 1470"/>
                      <a:gd name="T50" fmla="*/ 1299 w 1472"/>
                      <a:gd name="T51" fmla="*/ 262 h 1470"/>
                      <a:gd name="T52" fmla="*/ 1401 w 1472"/>
                      <a:gd name="T53" fmla="*/ 420 h 1470"/>
                      <a:gd name="T54" fmla="*/ 1461 w 1472"/>
                      <a:gd name="T55" fmla="*/ 603 h 1470"/>
                      <a:gd name="T56" fmla="*/ 1469 w 1472"/>
                      <a:gd name="T57" fmla="*/ 802 h 1470"/>
                      <a:gd name="T58" fmla="*/ 1426 w 1472"/>
                      <a:gd name="T59" fmla="*/ 992 h 1470"/>
                      <a:gd name="T60" fmla="*/ 1337 w 1472"/>
                      <a:gd name="T61" fmla="*/ 1159 h 1470"/>
                      <a:gd name="T62" fmla="*/ 1210 w 1472"/>
                      <a:gd name="T63" fmla="*/ 1298 h 1470"/>
                      <a:gd name="T64" fmla="*/ 1051 w 1472"/>
                      <a:gd name="T65" fmla="*/ 1400 h 1470"/>
                      <a:gd name="T66" fmla="*/ 869 w 1472"/>
                      <a:gd name="T67" fmla="*/ 1459 h 1470"/>
                      <a:gd name="T68" fmla="*/ 669 w 1472"/>
                      <a:gd name="T69" fmla="*/ 1467 h 1470"/>
                      <a:gd name="T70" fmla="*/ 479 w 1472"/>
                      <a:gd name="T71" fmla="*/ 1424 h 1470"/>
                      <a:gd name="T72" fmla="*/ 311 w 1472"/>
                      <a:gd name="T73" fmla="*/ 1336 h 1470"/>
                      <a:gd name="T74" fmla="*/ 173 w 1472"/>
                      <a:gd name="T75" fmla="*/ 1210 h 1470"/>
                      <a:gd name="T76" fmla="*/ 71 w 1472"/>
                      <a:gd name="T77" fmla="*/ 1050 h 1470"/>
                      <a:gd name="T78" fmla="*/ 11 w 1472"/>
                      <a:gd name="T79" fmla="*/ 868 h 1470"/>
                      <a:gd name="T80" fmla="*/ 3 w 1472"/>
                      <a:gd name="T81" fmla="*/ 668 h 1470"/>
                      <a:gd name="T82" fmla="*/ 45 w 1472"/>
                      <a:gd name="T83" fmla="*/ 481 h 1470"/>
                      <a:gd name="T84" fmla="*/ 133 w 1472"/>
                      <a:gd name="T85" fmla="*/ 314 h 1470"/>
                      <a:gd name="T86" fmla="*/ 215 w 1472"/>
                      <a:gd name="T87" fmla="*/ 216 h 1470"/>
                      <a:gd name="T88" fmla="*/ 364 w 1472"/>
                      <a:gd name="T89" fmla="*/ 101 h 1470"/>
                      <a:gd name="T90" fmla="*/ 541 w 1472"/>
                      <a:gd name="T91" fmla="*/ 26 h 1470"/>
                      <a:gd name="T92" fmla="*/ 736 w 1472"/>
                      <a:gd name="T93" fmla="*/ 0 h 14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472" h="1470">
                        <a:moveTo>
                          <a:pt x="736" y="106"/>
                        </a:moveTo>
                        <a:lnTo>
                          <a:pt x="671" y="109"/>
                        </a:lnTo>
                        <a:lnTo>
                          <a:pt x="608" y="118"/>
                        </a:lnTo>
                        <a:lnTo>
                          <a:pt x="548" y="134"/>
                        </a:lnTo>
                        <a:lnTo>
                          <a:pt x="490" y="155"/>
                        </a:lnTo>
                        <a:lnTo>
                          <a:pt x="435" y="182"/>
                        </a:lnTo>
                        <a:lnTo>
                          <a:pt x="383" y="214"/>
                        </a:lnTo>
                        <a:lnTo>
                          <a:pt x="335" y="250"/>
                        </a:lnTo>
                        <a:lnTo>
                          <a:pt x="290" y="290"/>
                        </a:lnTo>
                        <a:lnTo>
                          <a:pt x="287" y="293"/>
                        </a:lnTo>
                        <a:lnTo>
                          <a:pt x="247" y="337"/>
                        </a:lnTo>
                        <a:lnTo>
                          <a:pt x="212" y="385"/>
                        </a:lnTo>
                        <a:lnTo>
                          <a:pt x="180" y="437"/>
                        </a:lnTo>
                        <a:lnTo>
                          <a:pt x="154" y="492"/>
                        </a:lnTo>
                        <a:lnTo>
                          <a:pt x="134" y="549"/>
                        </a:lnTo>
                        <a:lnTo>
                          <a:pt x="118" y="609"/>
                        </a:lnTo>
                        <a:lnTo>
                          <a:pt x="109" y="672"/>
                        </a:lnTo>
                        <a:lnTo>
                          <a:pt x="105" y="735"/>
                        </a:lnTo>
                        <a:lnTo>
                          <a:pt x="109" y="800"/>
                        </a:lnTo>
                        <a:lnTo>
                          <a:pt x="118" y="862"/>
                        </a:lnTo>
                        <a:lnTo>
                          <a:pt x="134" y="922"/>
                        </a:lnTo>
                        <a:lnTo>
                          <a:pt x="155" y="981"/>
                        </a:lnTo>
                        <a:lnTo>
                          <a:pt x="182" y="1035"/>
                        </a:lnTo>
                        <a:lnTo>
                          <a:pt x="213" y="1087"/>
                        </a:lnTo>
                        <a:lnTo>
                          <a:pt x="250" y="1136"/>
                        </a:lnTo>
                        <a:lnTo>
                          <a:pt x="290" y="1180"/>
                        </a:lnTo>
                        <a:lnTo>
                          <a:pt x="335" y="1221"/>
                        </a:lnTo>
                        <a:lnTo>
                          <a:pt x="383" y="1257"/>
                        </a:lnTo>
                        <a:lnTo>
                          <a:pt x="435" y="1289"/>
                        </a:lnTo>
                        <a:lnTo>
                          <a:pt x="490" y="1315"/>
                        </a:lnTo>
                        <a:lnTo>
                          <a:pt x="548" y="1336"/>
                        </a:lnTo>
                        <a:lnTo>
                          <a:pt x="608" y="1352"/>
                        </a:lnTo>
                        <a:lnTo>
                          <a:pt x="671" y="1362"/>
                        </a:lnTo>
                        <a:lnTo>
                          <a:pt x="736" y="1365"/>
                        </a:lnTo>
                        <a:lnTo>
                          <a:pt x="801" y="1362"/>
                        </a:lnTo>
                        <a:lnTo>
                          <a:pt x="862" y="1352"/>
                        </a:lnTo>
                        <a:lnTo>
                          <a:pt x="923" y="1336"/>
                        </a:lnTo>
                        <a:lnTo>
                          <a:pt x="982" y="1315"/>
                        </a:lnTo>
                        <a:lnTo>
                          <a:pt x="1036" y="1289"/>
                        </a:lnTo>
                        <a:lnTo>
                          <a:pt x="1088" y="1257"/>
                        </a:lnTo>
                        <a:lnTo>
                          <a:pt x="1137" y="1221"/>
                        </a:lnTo>
                        <a:lnTo>
                          <a:pt x="1181" y="1180"/>
                        </a:lnTo>
                        <a:lnTo>
                          <a:pt x="1222" y="1136"/>
                        </a:lnTo>
                        <a:lnTo>
                          <a:pt x="1258" y="1087"/>
                        </a:lnTo>
                        <a:lnTo>
                          <a:pt x="1290" y="1035"/>
                        </a:lnTo>
                        <a:lnTo>
                          <a:pt x="1317" y="980"/>
                        </a:lnTo>
                        <a:lnTo>
                          <a:pt x="1338" y="922"/>
                        </a:lnTo>
                        <a:lnTo>
                          <a:pt x="1354" y="862"/>
                        </a:lnTo>
                        <a:lnTo>
                          <a:pt x="1363" y="800"/>
                        </a:lnTo>
                        <a:lnTo>
                          <a:pt x="1366" y="735"/>
                        </a:lnTo>
                        <a:lnTo>
                          <a:pt x="1363" y="671"/>
                        </a:lnTo>
                        <a:lnTo>
                          <a:pt x="1354" y="608"/>
                        </a:lnTo>
                        <a:lnTo>
                          <a:pt x="1338" y="547"/>
                        </a:lnTo>
                        <a:lnTo>
                          <a:pt x="1317" y="490"/>
                        </a:lnTo>
                        <a:lnTo>
                          <a:pt x="1290" y="434"/>
                        </a:lnTo>
                        <a:lnTo>
                          <a:pt x="1258" y="383"/>
                        </a:lnTo>
                        <a:lnTo>
                          <a:pt x="1222" y="334"/>
                        </a:lnTo>
                        <a:lnTo>
                          <a:pt x="1181" y="290"/>
                        </a:lnTo>
                        <a:lnTo>
                          <a:pt x="1181" y="290"/>
                        </a:lnTo>
                        <a:lnTo>
                          <a:pt x="1137" y="250"/>
                        </a:lnTo>
                        <a:lnTo>
                          <a:pt x="1088" y="214"/>
                        </a:lnTo>
                        <a:lnTo>
                          <a:pt x="1036" y="182"/>
                        </a:lnTo>
                        <a:lnTo>
                          <a:pt x="982" y="155"/>
                        </a:lnTo>
                        <a:lnTo>
                          <a:pt x="923" y="134"/>
                        </a:lnTo>
                        <a:lnTo>
                          <a:pt x="862" y="118"/>
                        </a:lnTo>
                        <a:lnTo>
                          <a:pt x="801" y="109"/>
                        </a:lnTo>
                        <a:lnTo>
                          <a:pt x="736" y="106"/>
                        </a:lnTo>
                        <a:close/>
                        <a:moveTo>
                          <a:pt x="736" y="0"/>
                        </a:moveTo>
                        <a:lnTo>
                          <a:pt x="803" y="3"/>
                        </a:lnTo>
                        <a:lnTo>
                          <a:pt x="869" y="11"/>
                        </a:lnTo>
                        <a:lnTo>
                          <a:pt x="931" y="26"/>
                        </a:lnTo>
                        <a:lnTo>
                          <a:pt x="993" y="46"/>
                        </a:lnTo>
                        <a:lnTo>
                          <a:pt x="1051" y="71"/>
                        </a:lnTo>
                        <a:lnTo>
                          <a:pt x="1107" y="101"/>
                        </a:lnTo>
                        <a:lnTo>
                          <a:pt x="1160" y="135"/>
                        </a:lnTo>
                        <a:lnTo>
                          <a:pt x="1210" y="173"/>
                        </a:lnTo>
                        <a:lnTo>
                          <a:pt x="1256" y="216"/>
                        </a:lnTo>
                        <a:lnTo>
                          <a:pt x="1299" y="262"/>
                        </a:lnTo>
                        <a:lnTo>
                          <a:pt x="1337" y="311"/>
                        </a:lnTo>
                        <a:lnTo>
                          <a:pt x="1371" y="365"/>
                        </a:lnTo>
                        <a:lnTo>
                          <a:pt x="1401" y="420"/>
                        </a:lnTo>
                        <a:lnTo>
                          <a:pt x="1426" y="479"/>
                        </a:lnTo>
                        <a:lnTo>
                          <a:pt x="1446" y="540"/>
                        </a:lnTo>
                        <a:lnTo>
                          <a:pt x="1461" y="603"/>
                        </a:lnTo>
                        <a:lnTo>
                          <a:pt x="1469" y="668"/>
                        </a:lnTo>
                        <a:lnTo>
                          <a:pt x="1472" y="735"/>
                        </a:lnTo>
                        <a:lnTo>
                          <a:pt x="1469" y="802"/>
                        </a:lnTo>
                        <a:lnTo>
                          <a:pt x="1461" y="868"/>
                        </a:lnTo>
                        <a:lnTo>
                          <a:pt x="1445" y="930"/>
                        </a:lnTo>
                        <a:lnTo>
                          <a:pt x="1426" y="992"/>
                        </a:lnTo>
                        <a:lnTo>
                          <a:pt x="1401" y="1050"/>
                        </a:lnTo>
                        <a:lnTo>
                          <a:pt x="1371" y="1107"/>
                        </a:lnTo>
                        <a:lnTo>
                          <a:pt x="1337" y="1159"/>
                        </a:lnTo>
                        <a:lnTo>
                          <a:pt x="1299" y="1210"/>
                        </a:lnTo>
                        <a:lnTo>
                          <a:pt x="1256" y="1256"/>
                        </a:lnTo>
                        <a:lnTo>
                          <a:pt x="1210" y="1298"/>
                        </a:lnTo>
                        <a:lnTo>
                          <a:pt x="1160" y="1336"/>
                        </a:lnTo>
                        <a:lnTo>
                          <a:pt x="1107" y="1371"/>
                        </a:lnTo>
                        <a:lnTo>
                          <a:pt x="1051" y="1400"/>
                        </a:lnTo>
                        <a:lnTo>
                          <a:pt x="993" y="1424"/>
                        </a:lnTo>
                        <a:lnTo>
                          <a:pt x="931" y="1445"/>
                        </a:lnTo>
                        <a:lnTo>
                          <a:pt x="869" y="1459"/>
                        </a:lnTo>
                        <a:lnTo>
                          <a:pt x="803" y="1467"/>
                        </a:lnTo>
                        <a:lnTo>
                          <a:pt x="736" y="1470"/>
                        </a:lnTo>
                        <a:lnTo>
                          <a:pt x="669" y="1467"/>
                        </a:lnTo>
                        <a:lnTo>
                          <a:pt x="603" y="1459"/>
                        </a:lnTo>
                        <a:lnTo>
                          <a:pt x="541" y="1445"/>
                        </a:lnTo>
                        <a:lnTo>
                          <a:pt x="479" y="1424"/>
                        </a:lnTo>
                        <a:lnTo>
                          <a:pt x="420" y="1400"/>
                        </a:lnTo>
                        <a:lnTo>
                          <a:pt x="364" y="1371"/>
                        </a:lnTo>
                        <a:lnTo>
                          <a:pt x="311" y="1336"/>
                        </a:lnTo>
                        <a:lnTo>
                          <a:pt x="261" y="1298"/>
                        </a:lnTo>
                        <a:lnTo>
                          <a:pt x="215" y="1256"/>
                        </a:lnTo>
                        <a:lnTo>
                          <a:pt x="173" y="1210"/>
                        </a:lnTo>
                        <a:lnTo>
                          <a:pt x="135" y="1159"/>
                        </a:lnTo>
                        <a:lnTo>
                          <a:pt x="100" y="1107"/>
                        </a:lnTo>
                        <a:lnTo>
                          <a:pt x="71" y="1050"/>
                        </a:lnTo>
                        <a:lnTo>
                          <a:pt x="46" y="992"/>
                        </a:lnTo>
                        <a:lnTo>
                          <a:pt x="26" y="930"/>
                        </a:lnTo>
                        <a:lnTo>
                          <a:pt x="11" y="868"/>
                        </a:lnTo>
                        <a:lnTo>
                          <a:pt x="3" y="802"/>
                        </a:lnTo>
                        <a:lnTo>
                          <a:pt x="0" y="735"/>
                        </a:lnTo>
                        <a:lnTo>
                          <a:pt x="3" y="668"/>
                        </a:lnTo>
                        <a:lnTo>
                          <a:pt x="11" y="604"/>
                        </a:lnTo>
                        <a:lnTo>
                          <a:pt x="26" y="541"/>
                        </a:lnTo>
                        <a:lnTo>
                          <a:pt x="45" y="481"/>
                        </a:lnTo>
                        <a:lnTo>
                          <a:pt x="69" y="423"/>
                        </a:lnTo>
                        <a:lnTo>
                          <a:pt x="99" y="367"/>
                        </a:lnTo>
                        <a:lnTo>
                          <a:pt x="133" y="314"/>
                        </a:lnTo>
                        <a:lnTo>
                          <a:pt x="170" y="265"/>
                        </a:lnTo>
                        <a:lnTo>
                          <a:pt x="212" y="219"/>
                        </a:lnTo>
                        <a:lnTo>
                          <a:pt x="215" y="216"/>
                        </a:lnTo>
                        <a:lnTo>
                          <a:pt x="261" y="173"/>
                        </a:lnTo>
                        <a:lnTo>
                          <a:pt x="311" y="135"/>
                        </a:lnTo>
                        <a:lnTo>
                          <a:pt x="364" y="101"/>
                        </a:lnTo>
                        <a:lnTo>
                          <a:pt x="420" y="71"/>
                        </a:lnTo>
                        <a:lnTo>
                          <a:pt x="479" y="46"/>
                        </a:lnTo>
                        <a:lnTo>
                          <a:pt x="541" y="26"/>
                        </a:lnTo>
                        <a:lnTo>
                          <a:pt x="603" y="11"/>
                        </a:lnTo>
                        <a:lnTo>
                          <a:pt x="669" y="3"/>
                        </a:lnTo>
                        <a:lnTo>
                          <a:pt x="736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03" name="Freeform 31"/>
                  <p:cNvSpPr>
                    <a:spLocks noEditPoints="1"/>
                  </p:cNvSpPr>
                  <p:nvPr/>
                </p:nvSpPr>
                <p:spPr bwMode="auto">
                  <a:xfrm>
                    <a:off x="7907338" y="2609851"/>
                    <a:ext cx="204788" cy="204788"/>
                  </a:xfrm>
                  <a:custGeom>
                    <a:avLst/>
                    <a:gdLst>
                      <a:gd name="T0" fmla="*/ 227 w 516"/>
                      <a:gd name="T1" fmla="*/ 109 h 516"/>
                      <a:gd name="T2" fmla="*/ 173 w 516"/>
                      <a:gd name="T3" fmla="*/ 132 h 516"/>
                      <a:gd name="T4" fmla="*/ 131 w 516"/>
                      <a:gd name="T5" fmla="*/ 173 h 516"/>
                      <a:gd name="T6" fmla="*/ 109 w 516"/>
                      <a:gd name="T7" fmla="*/ 227 h 516"/>
                      <a:gd name="T8" fmla="*/ 109 w 516"/>
                      <a:gd name="T9" fmla="*/ 288 h 516"/>
                      <a:gd name="T10" fmla="*/ 131 w 516"/>
                      <a:gd name="T11" fmla="*/ 342 h 516"/>
                      <a:gd name="T12" fmla="*/ 167 w 516"/>
                      <a:gd name="T13" fmla="*/ 380 h 516"/>
                      <a:gd name="T14" fmla="*/ 210 w 516"/>
                      <a:gd name="T15" fmla="*/ 402 h 516"/>
                      <a:gd name="T16" fmla="*/ 258 w 516"/>
                      <a:gd name="T17" fmla="*/ 410 h 516"/>
                      <a:gd name="T18" fmla="*/ 317 w 516"/>
                      <a:gd name="T19" fmla="*/ 398 h 516"/>
                      <a:gd name="T20" fmla="*/ 365 w 516"/>
                      <a:gd name="T21" fmla="*/ 365 h 516"/>
                      <a:gd name="T22" fmla="*/ 398 w 516"/>
                      <a:gd name="T23" fmla="*/ 316 h 516"/>
                      <a:gd name="T24" fmla="*/ 410 w 516"/>
                      <a:gd name="T25" fmla="*/ 257 h 516"/>
                      <a:gd name="T26" fmla="*/ 398 w 516"/>
                      <a:gd name="T27" fmla="*/ 198 h 516"/>
                      <a:gd name="T28" fmla="*/ 365 w 516"/>
                      <a:gd name="T29" fmla="*/ 150 h 516"/>
                      <a:gd name="T30" fmla="*/ 317 w 516"/>
                      <a:gd name="T31" fmla="*/ 117 h 516"/>
                      <a:gd name="T32" fmla="*/ 258 w 516"/>
                      <a:gd name="T33" fmla="*/ 106 h 516"/>
                      <a:gd name="T34" fmla="*/ 293 w 516"/>
                      <a:gd name="T35" fmla="*/ 2 h 516"/>
                      <a:gd name="T36" fmla="*/ 359 w 516"/>
                      <a:gd name="T37" fmla="*/ 20 h 516"/>
                      <a:gd name="T38" fmla="*/ 415 w 516"/>
                      <a:gd name="T39" fmla="*/ 54 h 516"/>
                      <a:gd name="T40" fmla="*/ 461 w 516"/>
                      <a:gd name="T41" fmla="*/ 100 h 516"/>
                      <a:gd name="T42" fmla="*/ 495 w 516"/>
                      <a:gd name="T43" fmla="*/ 157 h 516"/>
                      <a:gd name="T44" fmla="*/ 513 w 516"/>
                      <a:gd name="T45" fmla="*/ 222 h 516"/>
                      <a:gd name="T46" fmla="*/ 513 w 516"/>
                      <a:gd name="T47" fmla="*/ 293 h 516"/>
                      <a:gd name="T48" fmla="*/ 495 w 516"/>
                      <a:gd name="T49" fmla="*/ 357 h 516"/>
                      <a:gd name="T50" fmla="*/ 461 w 516"/>
                      <a:gd name="T51" fmla="*/ 415 h 516"/>
                      <a:gd name="T52" fmla="*/ 415 w 516"/>
                      <a:gd name="T53" fmla="*/ 461 h 516"/>
                      <a:gd name="T54" fmla="*/ 359 w 516"/>
                      <a:gd name="T55" fmla="*/ 495 h 516"/>
                      <a:gd name="T56" fmla="*/ 293 w 516"/>
                      <a:gd name="T57" fmla="*/ 513 h 516"/>
                      <a:gd name="T58" fmla="*/ 223 w 516"/>
                      <a:gd name="T59" fmla="*/ 513 h 516"/>
                      <a:gd name="T60" fmla="*/ 157 w 516"/>
                      <a:gd name="T61" fmla="*/ 495 h 516"/>
                      <a:gd name="T62" fmla="*/ 100 w 516"/>
                      <a:gd name="T63" fmla="*/ 461 h 516"/>
                      <a:gd name="T64" fmla="*/ 53 w 516"/>
                      <a:gd name="T65" fmla="*/ 415 h 516"/>
                      <a:gd name="T66" fmla="*/ 20 w 516"/>
                      <a:gd name="T67" fmla="*/ 357 h 516"/>
                      <a:gd name="T68" fmla="*/ 2 w 516"/>
                      <a:gd name="T69" fmla="*/ 293 h 516"/>
                      <a:gd name="T70" fmla="*/ 2 w 516"/>
                      <a:gd name="T71" fmla="*/ 222 h 516"/>
                      <a:gd name="T72" fmla="*/ 20 w 516"/>
                      <a:gd name="T73" fmla="*/ 157 h 516"/>
                      <a:gd name="T74" fmla="*/ 53 w 516"/>
                      <a:gd name="T75" fmla="*/ 100 h 516"/>
                      <a:gd name="T76" fmla="*/ 100 w 516"/>
                      <a:gd name="T77" fmla="*/ 54 h 516"/>
                      <a:gd name="T78" fmla="*/ 157 w 516"/>
                      <a:gd name="T79" fmla="*/ 20 h 516"/>
                      <a:gd name="T80" fmla="*/ 223 w 516"/>
                      <a:gd name="T81" fmla="*/ 2 h 5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516" h="516">
                        <a:moveTo>
                          <a:pt x="258" y="106"/>
                        </a:moveTo>
                        <a:lnTo>
                          <a:pt x="227" y="109"/>
                        </a:lnTo>
                        <a:lnTo>
                          <a:pt x="198" y="117"/>
                        </a:lnTo>
                        <a:lnTo>
                          <a:pt x="173" y="132"/>
                        </a:lnTo>
                        <a:lnTo>
                          <a:pt x="150" y="150"/>
                        </a:lnTo>
                        <a:lnTo>
                          <a:pt x="131" y="173"/>
                        </a:lnTo>
                        <a:lnTo>
                          <a:pt x="118" y="198"/>
                        </a:lnTo>
                        <a:lnTo>
                          <a:pt x="109" y="227"/>
                        </a:lnTo>
                        <a:lnTo>
                          <a:pt x="106" y="257"/>
                        </a:lnTo>
                        <a:lnTo>
                          <a:pt x="109" y="288"/>
                        </a:lnTo>
                        <a:lnTo>
                          <a:pt x="118" y="316"/>
                        </a:lnTo>
                        <a:lnTo>
                          <a:pt x="131" y="342"/>
                        </a:lnTo>
                        <a:lnTo>
                          <a:pt x="150" y="365"/>
                        </a:lnTo>
                        <a:lnTo>
                          <a:pt x="167" y="380"/>
                        </a:lnTo>
                        <a:lnTo>
                          <a:pt x="188" y="392"/>
                        </a:lnTo>
                        <a:lnTo>
                          <a:pt x="210" y="402"/>
                        </a:lnTo>
                        <a:lnTo>
                          <a:pt x="233" y="408"/>
                        </a:lnTo>
                        <a:lnTo>
                          <a:pt x="258" y="410"/>
                        </a:lnTo>
                        <a:lnTo>
                          <a:pt x="289" y="407"/>
                        </a:lnTo>
                        <a:lnTo>
                          <a:pt x="317" y="398"/>
                        </a:lnTo>
                        <a:lnTo>
                          <a:pt x="342" y="383"/>
                        </a:lnTo>
                        <a:lnTo>
                          <a:pt x="365" y="365"/>
                        </a:lnTo>
                        <a:lnTo>
                          <a:pt x="383" y="342"/>
                        </a:lnTo>
                        <a:lnTo>
                          <a:pt x="398" y="316"/>
                        </a:lnTo>
                        <a:lnTo>
                          <a:pt x="407" y="288"/>
                        </a:lnTo>
                        <a:lnTo>
                          <a:pt x="410" y="257"/>
                        </a:lnTo>
                        <a:lnTo>
                          <a:pt x="407" y="227"/>
                        </a:lnTo>
                        <a:lnTo>
                          <a:pt x="398" y="198"/>
                        </a:lnTo>
                        <a:lnTo>
                          <a:pt x="383" y="173"/>
                        </a:lnTo>
                        <a:lnTo>
                          <a:pt x="365" y="150"/>
                        </a:lnTo>
                        <a:lnTo>
                          <a:pt x="342" y="132"/>
                        </a:lnTo>
                        <a:lnTo>
                          <a:pt x="317" y="117"/>
                        </a:lnTo>
                        <a:lnTo>
                          <a:pt x="289" y="109"/>
                        </a:lnTo>
                        <a:lnTo>
                          <a:pt x="258" y="106"/>
                        </a:lnTo>
                        <a:close/>
                        <a:moveTo>
                          <a:pt x="258" y="0"/>
                        </a:moveTo>
                        <a:lnTo>
                          <a:pt x="293" y="2"/>
                        </a:lnTo>
                        <a:lnTo>
                          <a:pt x="327" y="9"/>
                        </a:lnTo>
                        <a:lnTo>
                          <a:pt x="359" y="20"/>
                        </a:lnTo>
                        <a:lnTo>
                          <a:pt x="387" y="35"/>
                        </a:lnTo>
                        <a:lnTo>
                          <a:pt x="415" y="54"/>
                        </a:lnTo>
                        <a:lnTo>
                          <a:pt x="440" y="75"/>
                        </a:lnTo>
                        <a:lnTo>
                          <a:pt x="461" y="100"/>
                        </a:lnTo>
                        <a:lnTo>
                          <a:pt x="480" y="128"/>
                        </a:lnTo>
                        <a:lnTo>
                          <a:pt x="495" y="157"/>
                        </a:lnTo>
                        <a:lnTo>
                          <a:pt x="507" y="189"/>
                        </a:lnTo>
                        <a:lnTo>
                          <a:pt x="513" y="222"/>
                        </a:lnTo>
                        <a:lnTo>
                          <a:pt x="516" y="257"/>
                        </a:lnTo>
                        <a:lnTo>
                          <a:pt x="513" y="293"/>
                        </a:lnTo>
                        <a:lnTo>
                          <a:pt x="507" y="326"/>
                        </a:lnTo>
                        <a:lnTo>
                          <a:pt x="495" y="357"/>
                        </a:lnTo>
                        <a:lnTo>
                          <a:pt x="480" y="387"/>
                        </a:lnTo>
                        <a:lnTo>
                          <a:pt x="461" y="415"/>
                        </a:lnTo>
                        <a:lnTo>
                          <a:pt x="440" y="440"/>
                        </a:lnTo>
                        <a:lnTo>
                          <a:pt x="415" y="461"/>
                        </a:lnTo>
                        <a:lnTo>
                          <a:pt x="387" y="480"/>
                        </a:lnTo>
                        <a:lnTo>
                          <a:pt x="359" y="495"/>
                        </a:lnTo>
                        <a:lnTo>
                          <a:pt x="327" y="506"/>
                        </a:lnTo>
                        <a:lnTo>
                          <a:pt x="293" y="513"/>
                        </a:lnTo>
                        <a:lnTo>
                          <a:pt x="258" y="516"/>
                        </a:lnTo>
                        <a:lnTo>
                          <a:pt x="223" y="513"/>
                        </a:lnTo>
                        <a:lnTo>
                          <a:pt x="189" y="506"/>
                        </a:lnTo>
                        <a:lnTo>
                          <a:pt x="157" y="495"/>
                        </a:lnTo>
                        <a:lnTo>
                          <a:pt x="127" y="480"/>
                        </a:lnTo>
                        <a:lnTo>
                          <a:pt x="100" y="461"/>
                        </a:lnTo>
                        <a:lnTo>
                          <a:pt x="76" y="440"/>
                        </a:lnTo>
                        <a:lnTo>
                          <a:pt x="53" y="415"/>
                        </a:lnTo>
                        <a:lnTo>
                          <a:pt x="35" y="387"/>
                        </a:lnTo>
                        <a:lnTo>
                          <a:pt x="20" y="357"/>
                        </a:lnTo>
                        <a:lnTo>
                          <a:pt x="9" y="326"/>
                        </a:lnTo>
                        <a:lnTo>
                          <a:pt x="2" y="293"/>
                        </a:lnTo>
                        <a:lnTo>
                          <a:pt x="0" y="257"/>
                        </a:lnTo>
                        <a:lnTo>
                          <a:pt x="2" y="222"/>
                        </a:lnTo>
                        <a:lnTo>
                          <a:pt x="9" y="189"/>
                        </a:lnTo>
                        <a:lnTo>
                          <a:pt x="20" y="157"/>
                        </a:lnTo>
                        <a:lnTo>
                          <a:pt x="35" y="128"/>
                        </a:lnTo>
                        <a:lnTo>
                          <a:pt x="53" y="100"/>
                        </a:lnTo>
                        <a:lnTo>
                          <a:pt x="76" y="75"/>
                        </a:lnTo>
                        <a:lnTo>
                          <a:pt x="100" y="54"/>
                        </a:lnTo>
                        <a:lnTo>
                          <a:pt x="127" y="35"/>
                        </a:lnTo>
                        <a:lnTo>
                          <a:pt x="157" y="20"/>
                        </a:lnTo>
                        <a:lnTo>
                          <a:pt x="189" y="9"/>
                        </a:lnTo>
                        <a:lnTo>
                          <a:pt x="223" y="2"/>
                        </a:lnTo>
                        <a:lnTo>
                          <a:pt x="25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04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7834313" y="2813051"/>
                    <a:ext cx="349250" cy="190500"/>
                  </a:xfrm>
                  <a:custGeom>
                    <a:avLst/>
                    <a:gdLst>
                      <a:gd name="T0" fmla="*/ 159 w 883"/>
                      <a:gd name="T1" fmla="*/ 141 h 480"/>
                      <a:gd name="T2" fmla="*/ 127 w 883"/>
                      <a:gd name="T3" fmla="*/ 189 h 480"/>
                      <a:gd name="T4" fmla="*/ 143 w 883"/>
                      <a:gd name="T5" fmla="*/ 251 h 480"/>
                      <a:gd name="T6" fmla="*/ 210 w 883"/>
                      <a:gd name="T7" fmla="*/ 305 h 480"/>
                      <a:gd name="T8" fmla="*/ 293 w 883"/>
                      <a:gd name="T9" fmla="*/ 348 h 480"/>
                      <a:gd name="T10" fmla="*/ 389 w 883"/>
                      <a:gd name="T11" fmla="*/ 371 h 480"/>
                      <a:gd name="T12" fmla="*/ 493 w 883"/>
                      <a:gd name="T13" fmla="*/ 371 h 480"/>
                      <a:gd name="T14" fmla="*/ 591 w 883"/>
                      <a:gd name="T15" fmla="*/ 348 h 480"/>
                      <a:gd name="T16" fmla="*/ 673 w 883"/>
                      <a:gd name="T17" fmla="*/ 305 h 480"/>
                      <a:gd name="T18" fmla="*/ 741 w 883"/>
                      <a:gd name="T19" fmla="*/ 251 h 480"/>
                      <a:gd name="T20" fmla="*/ 756 w 883"/>
                      <a:gd name="T21" fmla="*/ 189 h 480"/>
                      <a:gd name="T22" fmla="*/ 737 w 883"/>
                      <a:gd name="T23" fmla="*/ 159 h 480"/>
                      <a:gd name="T24" fmla="*/ 709 w 883"/>
                      <a:gd name="T25" fmla="*/ 122 h 480"/>
                      <a:gd name="T26" fmla="*/ 641 w 883"/>
                      <a:gd name="T27" fmla="*/ 161 h 480"/>
                      <a:gd name="T28" fmla="*/ 566 w 883"/>
                      <a:gd name="T29" fmla="*/ 189 h 480"/>
                      <a:gd name="T30" fmla="*/ 484 w 883"/>
                      <a:gd name="T31" fmla="*/ 205 h 480"/>
                      <a:gd name="T32" fmla="*/ 400 w 883"/>
                      <a:gd name="T33" fmla="*/ 205 h 480"/>
                      <a:gd name="T34" fmla="*/ 318 w 883"/>
                      <a:gd name="T35" fmla="*/ 189 h 480"/>
                      <a:gd name="T36" fmla="*/ 241 w 883"/>
                      <a:gd name="T37" fmla="*/ 162 h 480"/>
                      <a:gd name="T38" fmla="*/ 175 w 883"/>
                      <a:gd name="T39" fmla="*/ 122 h 480"/>
                      <a:gd name="T40" fmla="*/ 734 w 883"/>
                      <a:gd name="T41" fmla="*/ 4 h 480"/>
                      <a:gd name="T42" fmla="*/ 776 w 883"/>
                      <a:gd name="T43" fmla="*/ 39 h 480"/>
                      <a:gd name="T44" fmla="*/ 824 w 883"/>
                      <a:gd name="T45" fmla="*/ 99 h 480"/>
                      <a:gd name="T46" fmla="*/ 848 w 883"/>
                      <a:gd name="T47" fmla="*/ 137 h 480"/>
                      <a:gd name="T48" fmla="*/ 881 w 883"/>
                      <a:gd name="T49" fmla="*/ 211 h 480"/>
                      <a:gd name="T50" fmla="*/ 883 w 883"/>
                      <a:gd name="T51" fmla="*/ 227 h 480"/>
                      <a:gd name="T52" fmla="*/ 873 w 883"/>
                      <a:gd name="T53" fmla="*/ 258 h 480"/>
                      <a:gd name="T54" fmla="*/ 807 w 883"/>
                      <a:gd name="T55" fmla="*/ 334 h 480"/>
                      <a:gd name="T56" fmla="*/ 728 w 883"/>
                      <a:gd name="T57" fmla="*/ 396 h 480"/>
                      <a:gd name="T58" fmla="*/ 639 w 883"/>
                      <a:gd name="T59" fmla="*/ 442 h 480"/>
                      <a:gd name="T60" fmla="*/ 544 w 883"/>
                      <a:gd name="T61" fmla="*/ 470 h 480"/>
                      <a:gd name="T62" fmla="*/ 442 w 883"/>
                      <a:gd name="T63" fmla="*/ 480 h 480"/>
                      <a:gd name="T64" fmla="*/ 340 w 883"/>
                      <a:gd name="T65" fmla="*/ 470 h 480"/>
                      <a:gd name="T66" fmla="*/ 245 w 883"/>
                      <a:gd name="T67" fmla="*/ 442 h 480"/>
                      <a:gd name="T68" fmla="*/ 156 w 883"/>
                      <a:gd name="T69" fmla="*/ 396 h 480"/>
                      <a:gd name="T70" fmla="*/ 76 w 883"/>
                      <a:gd name="T71" fmla="*/ 334 h 480"/>
                      <a:gd name="T72" fmla="*/ 10 w 883"/>
                      <a:gd name="T73" fmla="*/ 258 h 480"/>
                      <a:gd name="T74" fmla="*/ 0 w 883"/>
                      <a:gd name="T75" fmla="*/ 227 h 480"/>
                      <a:gd name="T76" fmla="*/ 17 w 883"/>
                      <a:gd name="T77" fmla="*/ 173 h 480"/>
                      <a:gd name="T78" fmla="*/ 56 w 883"/>
                      <a:gd name="T79" fmla="*/ 103 h 480"/>
                      <a:gd name="T80" fmla="*/ 107 w 883"/>
                      <a:gd name="T81" fmla="*/ 40 h 480"/>
                      <a:gd name="T82" fmla="*/ 149 w 883"/>
                      <a:gd name="T83" fmla="*/ 4 h 480"/>
                      <a:gd name="T84" fmla="*/ 178 w 883"/>
                      <a:gd name="T85" fmla="*/ 0 h 480"/>
                      <a:gd name="T86" fmla="*/ 206 w 883"/>
                      <a:gd name="T87" fmla="*/ 12 h 480"/>
                      <a:gd name="T88" fmla="*/ 275 w 883"/>
                      <a:gd name="T89" fmla="*/ 60 h 480"/>
                      <a:gd name="T90" fmla="*/ 356 w 883"/>
                      <a:gd name="T91" fmla="*/ 91 h 480"/>
                      <a:gd name="T92" fmla="*/ 442 w 883"/>
                      <a:gd name="T93" fmla="*/ 101 h 480"/>
                      <a:gd name="T94" fmla="*/ 528 w 883"/>
                      <a:gd name="T95" fmla="*/ 91 h 480"/>
                      <a:gd name="T96" fmla="*/ 607 w 883"/>
                      <a:gd name="T97" fmla="*/ 61 h 480"/>
                      <a:gd name="T98" fmla="*/ 677 w 883"/>
                      <a:gd name="T99" fmla="*/ 13 h 480"/>
                      <a:gd name="T100" fmla="*/ 704 w 883"/>
                      <a:gd name="T101" fmla="*/ 0 h 4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883" h="480">
                        <a:moveTo>
                          <a:pt x="175" y="122"/>
                        </a:moveTo>
                        <a:lnTo>
                          <a:pt x="159" y="141"/>
                        </a:lnTo>
                        <a:lnTo>
                          <a:pt x="144" y="162"/>
                        </a:lnTo>
                        <a:lnTo>
                          <a:pt x="127" y="189"/>
                        </a:lnTo>
                        <a:lnTo>
                          <a:pt x="113" y="219"/>
                        </a:lnTo>
                        <a:lnTo>
                          <a:pt x="143" y="251"/>
                        </a:lnTo>
                        <a:lnTo>
                          <a:pt x="175" y="280"/>
                        </a:lnTo>
                        <a:lnTo>
                          <a:pt x="210" y="305"/>
                        </a:lnTo>
                        <a:lnTo>
                          <a:pt x="248" y="328"/>
                        </a:lnTo>
                        <a:lnTo>
                          <a:pt x="293" y="348"/>
                        </a:lnTo>
                        <a:lnTo>
                          <a:pt x="340" y="362"/>
                        </a:lnTo>
                        <a:lnTo>
                          <a:pt x="389" y="371"/>
                        </a:lnTo>
                        <a:lnTo>
                          <a:pt x="442" y="374"/>
                        </a:lnTo>
                        <a:lnTo>
                          <a:pt x="493" y="371"/>
                        </a:lnTo>
                        <a:lnTo>
                          <a:pt x="544" y="362"/>
                        </a:lnTo>
                        <a:lnTo>
                          <a:pt x="591" y="348"/>
                        </a:lnTo>
                        <a:lnTo>
                          <a:pt x="635" y="328"/>
                        </a:lnTo>
                        <a:lnTo>
                          <a:pt x="673" y="305"/>
                        </a:lnTo>
                        <a:lnTo>
                          <a:pt x="709" y="280"/>
                        </a:lnTo>
                        <a:lnTo>
                          <a:pt x="741" y="251"/>
                        </a:lnTo>
                        <a:lnTo>
                          <a:pt x="771" y="219"/>
                        </a:lnTo>
                        <a:lnTo>
                          <a:pt x="756" y="189"/>
                        </a:lnTo>
                        <a:lnTo>
                          <a:pt x="740" y="162"/>
                        </a:lnTo>
                        <a:lnTo>
                          <a:pt x="737" y="159"/>
                        </a:lnTo>
                        <a:lnTo>
                          <a:pt x="724" y="139"/>
                        </a:lnTo>
                        <a:lnTo>
                          <a:pt x="709" y="122"/>
                        </a:lnTo>
                        <a:lnTo>
                          <a:pt x="676" y="143"/>
                        </a:lnTo>
                        <a:lnTo>
                          <a:pt x="641" y="161"/>
                        </a:lnTo>
                        <a:lnTo>
                          <a:pt x="605" y="176"/>
                        </a:lnTo>
                        <a:lnTo>
                          <a:pt x="566" y="189"/>
                        </a:lnTo>
                        <a:lnTo>
                          <a:pt x="525" y="199"/>
                        </a:lnTo>
                        <a:lnTo>
                          <a:pt x="484" y="205"/>
                        </a:lnTo>
                        <a:lnTo>
                          <a:pt x="442" y="207"/>
                        </a:lnTo>
                        <a:lnTo>
                          <a:pt x="400" y="205"/>
                        </a:lnTo>
                        <a:lnTo>
                          <a:pt x="358" y="199"/>
                        </a:lnTo>
                        <a:lnTo>
                          <a:pt x="318" y="189"/>
                        </a:lnTo>
                        <a:lnTo>
                          <a:pt x="278" y="176"/>
                        </a:lnTo>
                        <a:lnTo>
                          <a:pt x="241" y="162"/>
                        </a:lnTo>
                        <a:lnTo>
                          <a:pt x="208" y="143"/>
                        </a:lnTo>
                        <a:lnTo>
                          <a:pt x="175" y="122"/>
                        </a:lnTo>
                        <a:close/>
                        <a:moveTo>
                          <a:pt x="719" y="0"/>
                        </a:moveTo>
                        <a:lnTo>
                          <a:pt x="734" y="4"/>
                        </a:lnTo>
                        <a:lnTo>
                          <a:pt x="747" y="12"/>
                        </a:lnTo>
                        <a:lnTo>
                          <a:pt x="776" y="39"/>
                        </a:lnTo>
                        <a:lnTo>
                          <a:pt x="802" y="68"/>
                        </a:lnTo>
                        <a:lnTo>
                          <a:pt x="824" y="99"/>
                        </a:lnTo>
                        <a:lnTo>
                          <a:pt x="827" y="103"/>
                        </a:lnTo>
                        <a:lnTo>
                          <a:pt x="848" y="137"/>
                        </a:lnTo>
                        <a:lnTo>
                          <a:pt x="865" y="173"/>
                        </a:lnTo>
                        <a:lnTo>
                          <a:pt x="881" y="211"/>
                        </a:lnTo>
                        <a:lnTo>
                          <a:pt x="880" y="211"/>
                        </a:lnTo>
                        <a:lnTo>
                          <a:pt x="883" y="227"/>
                        </a:lnTo>
                        <a:lnTo>
                          <a:pt x="881" y="243"/>
                        </a:lnTo>
                        <a:lnTo>
                          <a:pt x="873" y="258"/>
                        </a:lnTo>
                        <a:lnTo>
                          <a:pt x="842" y="297"/>
                        </a:lnTo>
                        <a:lnTo>
                          <a:pt x="807" y="334"/>
                        </a:lnTo>
                        <a:lnTo>
                          <a:pt x="769" y="367"/>
                        </a:lnTo>
                        <a:lnTo>
                          <a:pt x="728" y="396"/>
                        </a:lnTo>
                        <a:lnTo>
                          <a:pt x="683" y="422"/>
                        </a:lnTo>
                        <a:lnTo>
                          <a:pt x="639" y="442"/>
                        </a:lnTo>
                        <a:lnTo>
                          <a:pt x="592" y="457"/>
                        </a:lnTo>
                        <a:lnTo>
                          <a:pt x="544" y="470"/>
                        </a:lnTo>
                        <a:lnTo>
                          <a:pt x="493" y="477"/>
                        </a:lnTo>
                        <a:lnTo>
                          <a:pt x="442" y="480"/>
                        </a:lnTo>
                        <a:lnTo>
                          <a:pt x="391" y="477"/>
                        </a:lnTo>
                        <a:lnTo>
                          <a:pt x="340" y="470"/>
                        </a:lnTo>
                        <a:lnTo>
                          <a:pt x="291" y="457"/>
                        </a:lnTo>
                        <a:lnTo>
                          <a:pt x="245" y="442"/>
                        </a:lnTo>
                        <a:lnTo>
                          <a:pt x="199" y="422"/>
                        </a:lnTo>
                        <a:lnTo>
                          <a:pt x="156" y="396"/>
                        </a:lnTo>
                        <a:lnTo>
                          <a:pt x="115" y="367"/>
                        </a:lnTo>
                        <a:lnTo>
                          <a:pt x="76" y="334"/>
                        </a:lnTo>
                        <a:lnTo>
                          <a:pt x="42" y="297"/>
                        </a:lnTo>
                        <a:lnTo>
                          <a:pt x="10" y="258"/>
                        </a:lnTo>
                        <a:lnTo>
                          <a:pt x="3" y="244"/>
                        </a:lnTo>
                        <a:lnTo>
                          <a:pt x="0" y="227"/>
                        </a:lnTo>
                        <a:lnTo>
                          <a:pt x="3" y="211"/>
                        </a:lnTo>
                        <a:lnTo>
                          <a:pt x="17" y="173"/>
                        </a:lnTo>
                        <a:lnTo>
                          <a:pt x="36" y="137"/>
                        </a:lnTo>
                        <a:lnTo>
                          <a:pt x="56" y="103"/>
                        </a:lnTo>
                        <a:lnTo>
                          <a:pt x="80" y="70"/>
                        </a:lnTo>
                        <a:lnTo>
                          <a:pt x="107" y="40"/>
                        </a:lnTo>
                        <a:lnTo>
                          <a:pt x="136" y="12"/>
                        </a:lnTo>
                        <a:lnTo>
                          <a:pt x="149" y="4"/>
                        </a:lnTo>
                        <a:lnTo>
                          <a:pt x="163" y="0"/>
                        </a:lnTo>
                        <a:lnTo>
                          <a:pt x="178" y="0"/>
                        </a:lnTo>
                        <a:lnTo>
                          <a:pt x="192" y="4"/>
                        </a:lnTo>
                        <a:lnTo>
                          <a:pt x="206" y="12"/>
                        </a:lnTo>
                        <a:lnTo>
                          <a:pt x="239" y="39"/>
                        </a:lnTo>
                        <a:lnTo>
                          <a:pt x="275" y="60"/>
                        </a:lnTo>
                        <a:lnTo>
                          <a:pt x="315" y="79"/>
                        </a:lnTo>
                        <a:lnTo>
                          <a:pt x="356" y="91"/>
                        </a:lnTo>
                        <a:lnTo>
                          <a:pt x="398" y="98"/>
                        </a:lnTo>
                        <a:lnTo>
                          <a:pt x="442" y="101"/>
                        </a:lnTo>
                        <a:lnTo>
                          <a:pt x="486" y="98"/>
                        </a:lnTo>
                        <a:lnTo>
                          <a:pt x="528" y="91"/>
                        </a:lnTo>
                        <a:lnTo>
                          <a:pt x="568" y="79"/>
                        </a:lnTo>
                        <a:lnTo>
                          <a:pt x="607" y="61"/>
                        </a:lnTo>
                        <a:lnTo>
                          <a:pt x="643" y="39"/>
                        </a:lnTo>
                        <a:lnTo>
                          <a:pt x="677" y="13"/>
                        </a:lnTo>
                        <a:lnTo>
                          <a:pt x="690" y="5"/>
                        </a:lnTo>
                        <a:lnTo>
                          <a:pt x="704" y="0"/>
                        </a:lnTo>
                        <a:lnTo>
                          <a:pt x="719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05" name="Freeform 33"/>
                  <p:cNvSpPr>
                    <a:spLocks noEditPoints="1"/>
                  </p:cNvSpPr>
                  <p:nvPr/>
                </p:nvSpPr>
                <p:spPr bwMode="auto">
                  <a:xfrm>
                    <a:off x="7337425" y="3151188"/>
                    <a:ext cx="584200" cy="584200"/>
                  </a:xfrm>
                  <a:custGeom>
                    <a:avLst/>
                    <a:gdLst>
                      <a:gd name="T0" fmla="*/ 623 w 1472"/>
                      <a:gd name="T1" fmla="*/ 116 h 1471"/>
                      <a:gd name="T2" fmla="*/ 466 w 1472"/>
                      <a:gd name="T3" fmla="*/ 166 h 1471"/>
                      <a:gd name="T4" fmla="*/ 330 w 1472"/>
                      <a:gd name="T5" fmla="*/ 253 h 1471"/>
                      <a:gd name="T6" fmla="*/ 214 w 1472"/>
                      <a:gd name="T7" fmla="*/ 383 h 1471"/>
                      <a:gd name="T8" fmla="*/ 135 w 1472"/>
                      <a:gd name="T9" fmla="*/ 548 h 1471"/>
                      <a:gd name="T10" fmla="*/ 106 w 1472"/>
                      <a:gd name="T11" fmla="*/ 736 h 1471"/>
                      <a:gd name="T12" fmla="*/ 135 w 1472"/>
                      <a:gd name="T13" fmla="*/ 923 h 1471"/>
                      <a:gd name="T14" fmla="*/ 214 w 1472"/>
                      <a:gd name="T15" fmla="*/ 1087 h 1471"/>
                      <a:gd name="T16" fmla="*/ 330 w 1472"/>
                      <a:gd name="T17" fmla="*/ 1216 h 1471"/>
                      <a:gd name="T18" fmla="*/ 466 w 1472"/>
                      <a:gd name="T19" fmla="*/ 1305 h 1471"/>
                      <a:gd name="T20" fmla="*/ 623 w 1472"/>
                      <a:gd name="T21" fmla="*/ 1355 h 1471"/>
                      <a:gd name="T22" fmla="*/ 794 w 1472"/>
                      <a:gd name="T23" fmla="*/ 1362 h 1471"/>
                      <a:gd name="T24" fmla="*/ 956 w 1472"/>
                      <a:gd name="T25" fmla="*/ 1325 h 1471"/>
                      <a:gd name="T26" fmla="*/ 1100 w 1472"/>
                      <a:gd name="T27" fmla="*/ 1250 h 1471"/>
                      <a:gd name="T28" fmla="*/ 1222 w 1472"/>
                      <a:gd name="T29" fmla="*/ 1136 h 1471"/>
                      <a:gd name="T30" fmla="*/ 1317 w 1472"/>
                      <a:gd name="T31" fmla="*/ 980 h 1471"/>
                      <a:gd name="T32" fmla="*/ 1363 w 1472"/>
                      <a:gd name="T33" fmla="*/ 800 h 1471"/>
                      <a:gd name="T34" fmla="*/ 1354 w 1472"/>
                      <a:gd name="T35" fmla="*/ 609 h 1471"/>
                      <a:gd name="T36" fmla="*/ 1290 w 1472"/>
                      <a:gd name="T37" fmla="*/ 435 h 1471"/>
                      <a:gd name="T38" fmla="*/ 1182 w 1472"/>
                      <a:gd name="T39" fmla="*/ 290 h 1471"/>
                      <a:gd name="T40" fmla="*/ 1037 w 1472"/>
                      <a:gd name="T41" fmla="*/ 181 h 1471"/>
                      <a:gd name="T42" fmla="*/ 863 w 1472"/>
                      <a:gd name="T43" fmla="*/ 119 h 1471"/>
                      <a:gd name="T44" fmla="*/ 736 w 1472"/>
                      <a:gd name="T45" fmla="*/ 0 h 1471"/>
                      <a:gd name="T46" fmla="*/ 932 w 1472"/>
                      <a:gd name="T47" fmla="*/ 26 h 1471"/>
                      <a:gd name="T48" fmla="*/ 1108 w 1472"/>
                      <a:gd name="T49" fmla="*/ 100 h 1471"/>
                      <a:gd name="T50" fmla="*/ 1257 w 1472"/>
                      <a:gd name="T51" fmla="*/ 215 h 1471"/>
                      <a:gd name="T52" fmla="*/ 1372 w 1472"/>
                      <a:gd name="T53" fmla="*/ 364 h 1471"/>
                      <a:gd name="T54" fmla="*/ 1446 w 1472"/>
                      <a:gd name="T55" fmla="*/ 540 h 1471"/>
                      <a:gd name="T56" fmla="*/ 1472 w 1472"/>
                      <a:gd name="T57" fmla="*/ 736 h 1471"/>
                      <a:gd name="T58" fmla="*/ 1446 w 1472"/>
                      <a:gd name="T59" fmla="*/ 931 h 1471"/>
                      <a:gd name="T60" fmla="*/ 1372 w 1472"/>
                      <a:gd name="T61" fmla="*/ 1107 h 1471"/>
                      <a:gd name="T62" fmla="*/ 1257 w 1472"/>
                      <a:gd name="T63" fmla="*/ 1255 h 1471"/>
                      <a:gd name="T64" fmla="*/ 1108 w 1472"/>
                      <a:gd name="T65" fmla="*/ 1370 h 1471"/>
                      <a:gd name="T66" fmla="*/ 932 w 1472"/>
                      <a:gd name="T67" fmla="*/ 1444 h 1471"/>
                      <a:gd name="T68" fmla="*/ 736 w 1472"/>
                      <a:gd name="T69" fmla="*/ 1471 h 1471"/>
                      <a:gd name="T70" fmla="*/ 541 w 1472"/>
                      <a:gd name="T71" fmla="*/ 1444 h 1471"/>
                      <a:gd name="T72" fmla="*/ 365 w 1472"/>
                      <a:gd name="T73" fmla="*/ 1370 h 1471"/>
                      <a:gd name="T74" fmla="*/ 216 w 1472"/>
                      <a:gd name="T75" fmla="*/ 1255 h 1471"/>
                      <a:gd name="T76" fmla="*/ 101 w 1472"/>
                      <a:gd name="T77" fmla="*/ 1107 h 1471"/>
                      <a:gd name="T78" fmla="*/ 27 w 1472"/>
                      <a:gd name="T79" fmla="*/ 931 h 1471"/>
                      <a:gd name="T80" fmla="*/ 0 w 1472"/>
                      <a:gd name="T81" fmla="*/ 736 h 1471"/>
                      <a:gd name="T82" fmla="*/ 27 w 1472"/>
                      <a:gd name="T83" fmla="*/ 540 h 1471"/>
                      <a:gd name="T84" fmla="*/ 101 w 1472"/>
                      <a:gd name="T85" fmla="*/ 364 h 1471"/>
                      <a:gd name="T86" fmla="*/ 216 w 1472"/>
                      <a:gd name="T87" fmla="*/ 215 h 1471"/>
                      <a:gd name="T88" fmla="*/ 365 w 1472"/>
                      <a:gd name="T89" fmla="*/ 100 h 1471"/>
                      <a:gd name="T90" fmla="*/ 541 w 1472"/>
                      <a:gd name="T91" fmla="*/ 26 h 1471"/>
                      <a:gd name="T92" fmla="*/ 736 w 1472"/>
                      <a:gd name="T93" fmla="*/ 0 h 14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472" h="1471">
                        <a:moveTo>
                          <a:pt x="736" y="105"/>
                        </a:moveTo>
                        <a:lnTo>
                          <a:pt x="678" y="109"/>
                        </a:lnTo>
                        <a:lnTo>
                          <a:pt x="623" y="116"/>
                        </a:lnTo>
                        <a:lnTo>
                          <a:pt x="568" y="128"/>
                        </a:lnTo>
                        <a:lnTo>
                          <a:pt x="516" y="145"/>
                        </a:lnTo>
                        <a:lnTo>
                          <a:pt x="466" y="166"/>
                        </a:lnTo>
                        <a:lnTo>
                          <a:pt x="418" y="192"/>
                        </a:lnTo>
                        <a:lnTo>
                          <a:pt x="373" y="220"/>
                        </a:lnTo>
                        <a:lnTo>
                          <a:pt x="330" y="253"/>
                        </a:lnTo>
                        <a:lnTo>
                          <a:pt x="291" y="290"/>
                        </a:lnTo>
                        <a:lnTo>
                          <a:pt x="250" y="334"/>
                        </a:lnTo>
                        <a:lnTo>
                          <a:pt x="214" y="383"/>
                        </a:lnTo>
                        <a:lnTo>
                          <a:pt x="182" y="435"/>
                        </a:lnTo>
                        <a:lnTo>
                          <a:pt x="155" y="490"/>
                        </a:lnTo>
                        <a:lnTo>
                          <a:pt x="135" y="548"/>
                        </a:lnTo>
                        <a:lnTo>
                          <a:pt x="119" y="609"/>
                        </a:lnTo>
                        <a:lnTo>
                          <a:pt x="109" y="671"/>
                        </a:lnTo>
                        <a:lnTo>
                          <a:pt x="106" y="736"/>
                        </a:lnTo>
                        <a:lnTo>
                          <a:pt x="109" y="800"/>
                        </a:lnTo>
                        <a:lnTo>
                          <a:pt x="119" y="862"/>
                        </a:lnTo>
                        <a:lnTo>
                          <a:pt x="135" y="923"/>
                        </a:lnTo>
                        <a:lnTo>
                          <a:pt x="155" y="980"/>
                        </a:lnTo>
                        <a:lnTo>
                          <a:pt x="182" y="1036"/>
                        </a:lnTo>
                        <a:lnTo>
                          <a:pt x="214" y="1087"/>
                        </a:lnTo>
                        <a:lnTo>
                          <a:pt x="250" y="1136"/>
                        </a:lnTo>
                        <a:lnTo>
                          <a:pt x="291" y="1180"/>
                        </a:lnTo>
                        <a:lnTo>
                          <a:pt x="330" y="1216"/>
                        </a:lnTo>
                        <a:lnTo>
                          <a:pt x="373" y="1250"/>
                        </a:lnTo>
                        <a:lnTo>
                          <a:pt x="418" y="1279"/>
                        </a:lnTo>
                        <a:lnTo>
                          <a:pt x="466" y="1305"/>
                        </a:lnTo>
                        <a:lnTo>
                          <a:pt x="516" y="1325"/>
                        </a:lnTo>
                        <a:lnTo>
                          <a:pt x="568" y="1343"/>
                        </a:lnTo>
                        <a:lnTo>
                          <a:pt x="623" y="1355"/>
                        </a:lnTo>
                        <a:lnTo>
                          <a:pt x="678" y="1362"/>
                        </a:lnTo>
                        <a:lnTo>
                          <a:pt x="736" y="1365"/>
                        </a:lnTo>
                        <a:lnTo>
                          <a:pt x="794" y="1362"/>
                        </a:lnTo>
                        <a:lnTo>
                          <a:pt x="850" y="1355"/>
                        </a:lnTo>
                        <a:lnTo>
                          <a:pt x="904" y="1343"/>
                        </a:lnTo>
                        <a:lnTo>
                          <a:pt x="956" y="1325"/>
                        </a:lnTo>
                        <a:lnTo>
                          <a:pt x="1006" y="1305"/>
                        </a:lnTo>
                        <a:lnTo>
                          <a:pt x="1055" y="1279"/>
                        </a:lnTo>
                        <a:lnTo>
                          <a:pt x="1100" y="1250"/>
                        </a:lnTo>
                        <a:lnTo>
                          <a:pt x="1142" y="1216"/>
                        </a:lnTo>
                        <a:lnTo>
                          <a:pt x="1182" y="1180"/>
                        </a:lnTo>
                        <a:lnTo>
                          <a:pt x="1222" y="1136"/>
                        </a:lnTo>
                        <a:lnTo>
                          <a:pt x="1259" y="1087"/>
                        </a:lnTo>
                        <a:lnTo>
                          <a:pt x="1290" y="1036"/>
                        </a:lnTo>
                        <a:lnTo>
                          <a:pt x="1317" y="980"/>
                        </a:lnTo>
                        <a:lnTo>
                          <a:pt x="1338" y="923"/>
                        </a:lnTo>
                        <a:lnTo>
                          <a:pt x="1354" y="862"/>
                        </a:lnTo>
                        <a:lnTo>
                          <a:pt x="1363" y="800"/>
                        </a:lnTo>
                        <a:lnTo>
                          <a:pt x="1366" y="736"/>
                        </a:lnTo>
                        <a:lnTo>
                          <a:pt x="1363" y="671"/>
                        </a:lnTo>
                        <a:lnTo>
                          <a:pt x="1354" y="609"/>
                        </a:lnTo>
                        <a:lnTo>
                          <a:pt x="1338" y="548"/>
                        </a:lnTo>
                        <a:lnTo>
                          <a:pt x="1317" y="490"/>
                        </a:lnTo>
                        <a:lnTo>
                          <a:pt x="1290" y="435"/>
                        </a:lnTo>
                        <a:lnTo>
                          <a:pt x="1259" y="383"/>
                        </a:lnTo>
                        <a:lnTo>
                          <a:pt x="1222" y="334"/>
                        </a:lnTo>
                        <a:lnTo>
                          <a:pt x="1182" y="290"/>
                        </a:lnTo>
                        <a:lnTo>
                          <a:pt x="1137" y="249"/>
                        </a:lnTo>
                        <a:lnTo>
                          <a:pt x="1089" y="213"/>
                        </a:lnTo>
                        <a:lnTo>
                          <a:pt x="1037" y="181"/>
                        </a:lnTo>
                        <a:lnTo>
                          <a:pt x="982" y="155"/>
                        </a:lnTo>
                        <a:lnTo>
                          <a:pt x="923" y="134"/>
                        </a:lnTo>
                        <a:lnTo>
                          <a:pt x="863" y="119"/>
                        </a:lnTo>
                        <a:lnTo>
                          <a:pt x="801" y="109"/>
                        </a:lnTo>
                        <a:lnTo>
                          <a:pt x="736" y="105"/>
                        </a:lnTo>
                        <a:close/>
                        <a:moveTo>
                          <a:pt x="736" y="0"/>
                        </a:moveTo>
                        <a:lnTo>
                          <a:pt x="803" y="3"/>
                        </a:lnTo>
                        <a:lnTo>
                          <a:pt x="869" y="12"/>
                        </a:lnTo>
                        <a:lnTo>
                          <a:pt x="932" y="26"/>
                        </a:lnTo>
                        <a:lnTo>
                          <a:pt x="993" y="46"/>
                        </a:lnTo>
                        <a:lnTo>
                          <a:pt x="1052" y="71"/>
                        </a:lnTo>
                        <a:lnTo>
                          <a:pt x="1108" y="100"/>
                        </a:lnTo>
                        <a:lnTo>
                          <a:pt x="1160" y="134"/>
                        </a:lnTo>
                        <a:lnTo>
                          <a:pt x="1211" y="173"/>
                        </a:lnTo>
                        <a:lnTo>
                          <a:pt x="1257" y="215"/>
                        </a:lnTo>
                        <a:lnTo>
                          <a:pt x="1299" y="262"/>
                        </a:lnTo>
                        <a:lnTo>
                          <a:pt x="1338" y="311"/>
                        </a:lnTo>
                        <a:lnTo>
                          <a:pt x="1372" y="364"/>
                        </a:lnTo>
                        <a:lnTo>
                          <a:pt x="1402" y="420"/>
                        </a:lnTo>
                        <a:lnTo>
                          <a:pt x="1427" y="479"/>
                        </a:lnTo>
                        <a:lnTo>
                          <a:pt x="1446" y="540"/>
                        </a:lnTo>
                        <a:lnTo>
                          <a:pt x="1461" y="603"/>
                        </a:lnTo>
                        <a:lnTo>
                          <a:pt x="1470" y="668"/>
                        </a:lnTo>
                        <a:lnTo>
                          <a:pt x="1472" y="736"/>
                        </a:lnTo>
                        <a:lnTo>
                          <a:pt x="1470" y="803"/>
                        </a:lnTo>
                        <a:lnTo>
                          <a:pt x="1461" y="867"/>
                        </a:lnTo>
                        <a:lnTo>
                          <a:pt x="1446" y="931"/>
                        </a:lnTo>
                        <a:lnTo>
                          <a:pt x="1427" y="992"/>
                        </a:lnTo>
                        <a:lnTo>
                          <a:pt x="1402" y="1051"/>
                        </a:lnTo>
                        <a:lnTo>
                          <a:pt x="1372" y="1107"/>
                        </a:lnTo>
                        <a:lnTo>
                          <a:pt x="1338" y="1160"/>
                        </a:lnTo>
                        <a:lnTo>
                          <a:pt x="1299" y="1209"/>
                        </a:lnTo>
                        <a:lnTo>
                          <a:pt x="1257" y="1255"/>
                        </a:lnTo>
                        <a:lnTo>
                          <a:pt x="1211" y="1297"/>
                        </a:lnTo>
                        <a:lnTo>
                          <a:pt x="1160" y="1335"/>
                        </a:lnTo>
                        <a:lnTo>
                          <a:pt x="1108" y="1370"/>
                        </a:lnTo>
                        <a:lnTo>
                          <a:pt x="1052" y="1400"/>
                        </a:lnTo>
                        <a:lnTo>
                          <a:pt x="993" y="1425"/>
                        </a:lnTo>
                        <a:lnTo>
                          <a:pt x="932" y="1444"/>
                        </a:lnTo>
                        <a:lnTo>
                          <a:pt x="869" y="1459"/>
                        </a:lnTo>
                        <a:lnTo>
                          <a:pt x="803" y="1468"/>
                        </a:lnTo>
                        <a:lnTo>
                          <a:pt x="736" y="1471"/>
                        </a:lnTo>
                        <a:lnTo>
                          <a:pt x="669" y="1468"/>
                        </a:lnTo>
                        <a:lnTo>
                          <a:pt x="603" y="1459"/>
                        </a:lnTo>
                        <a:lnTo>
                          <a:pt x="541" y="1444"/>
                        </a:lnTo>
                        <a:lnTo>
                          <a:pt x="479" y="1425"/>
                        </a:lnTo>
                        <a:lnTo>
                          <a:pt x="420" y="1400"/>
                        </a:lnTo>
                        <a:lnTo>
                          <a:pt x="365" y="1370"/>
                        </a:lnTo>
                        <a:lnTo>
                          <a:pt x="311" y="1335"/>
                        </a:lnTo>
                        <a:lnTo>
                          <a:pt x="262" y="1297"/>
                        </a:lnTo>
                        <a:lnTo>
                          <a:pt x="216" y="1255"/>
                        </a:lnTo>
                        <a:lnTo>
                          <a:pt x="174" y="1209"/>
                        </a:lnTo>
                        <a:lnTo>
                          <a:pt x="135" y="1160"/>
                        </a:lnTo>
                        <a:lnTo>
                          <a:pt x="101" y="1107"/>
                        </a:lnTo>
                        <a:lnTo>
                          <a:pt x="71" y="1051"/>
                        </a:lnTo>
                        <a:lnTo>
                          <a:pt x="46" y="992"/>
                        </a:lnTo>
                        <a:lnTo>
                          <a:pt x="27" y="931"/>
                        </a:lnTo>
                        <a:lnTo>
                          <a:pt x="12" y="867"/>
                        </a:lnTo>
                        <a:lnTo>
                          <a:pt x="3" y="803"/>
                        </a:lnTo>
                        <a:lnTo>
                          <a:pt x="0" y="736"/>
                        </a:lnTo>
                        <a:lnTo>
                          <a:pt x="3" y="668"/>
                        </a:lnTo>
                        <a:lnTo>
                          <a:pt x="12" y="603"/>
                        </a:lnTo>
                        <a:lnTo>
                          <a:pt x="27" y="540"/>
                        </a:lnTo>
                        <a:lnTo>
                          <a:pt x="46" y="479"/>
                        </a:lnTo>
                        <a:lnTo>
                          <a:pt x="71" y="420"/>
                        </a:lnTo>
                        <a:lnTo>
                          <a:pt x="101" y="364"/>
                        </a:lnTo>
                        <a:lnTo>
                          <a:pt x="135" y="311"/>
                        </a:lnTo>
                        <a:lnTo>
                          <a:pt x="174" y="262"/>
                        </a:lnTo>
                        <a:lnTo>
                          <a:pt x="216" y="215"/>
                        </a:lnTo>
                        <a:lnTo>
                          <a:pt x="262" y="173"/>
                        </a:lnTo>
                        <a:lnTo>
                          <a:pt x="311" y="134"/>
                        </a:lnTo>
                        <a:lnTo>
                          <a:pt x="365" y="100"/>
                        </a:lnTo>
                        <a:lnTo>
                          <a:pt x="420" y="71"/>
                        </a:lnTo>
                        <a:lnTo>
                          <a:pt x="479" y="46"/>
                        </a:lnTo>
                        <a:lnTo>
                          <a:pt x="541" y="26"/>
                        </a:lnTo>
                        <a:lnTo>
                          <a:pt x="603" y="12"/>
                        </a:lnTo>
                        <a:lnTo>
                          <a:pt x="669" y="3"/>
                        </a:lnTo>
                        <a:lnTo>
                          <a:pt x="736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2" name="Freeform 34"/>
                  <p:cNvSpPr>
                    <a:spLocks noEditPoints="1"/>
                  </p:cNvSpPr>
                  <p:nvPr/>
                </p:nvSpPr>
                <p:spPr bwMode="auto">
                  <a:xfrm>
                    <a:off x="7526338" y="3259138"/>
                    <a:ext cx="204788" cy="204788"/>
                  </a:xfrm>
                  <a:custGeom>
                    <a:avLst/>
                    <a:gdLst>
                      <a:gd name="T0" fmla="*/ 227 w 516"/>
                      <a:gd name="T1" fmla="*/ 109 h 515"/>
                      <a:gd name="T2" fmla="*/ 173 w 516"/>
                      <a:gd name="T3" fmla="*/ 131 h 515"/>
                      <a:gd name="T4" fmla="*/ 132 w 516"/>
                      <a:gd name="T5" fmla="*/ 172 h 515"/>
                      <a:gd name="T6" fmla="*/ 109 w 516"/>
                      <a:gd name="T7" fmla="*/ 227 h 515"/>
                      <a:gd name="T8" fmla="*/ 109 w 516"/>
                      <a:gd name="T9" fmla="*/ 288 h 515"/>
                      <a:gd name="T10" fmla="*/ 132 w 516"/>
                      <a:gd name="T11" fmla="*/ 343 h 515"/>
                      <a:gd name="T12" fmla="*/ 173 w 516"/>
                      <a:gd name="T13" fmla="*/ 384 h 515"/>
                      <a:gd name="T14" fmla="*/ 227 w 516"/>
                      <a:gd name="T15" fmla="*/ 406 h 515"/>
                      <a:gd name="T16" fmla="*/ 289 w 516"/>
                      <a:gd name="T17" fmla="*/ 406 h 515"/>
                      <a:gd name="T18" fmla="*/ 343 w 516"/>
                      <a:gd name="T19" fmla="*/ 384 h 515"/>
                      <a:gd name="T20" fmla="*/ 384 w 516"/>
                      <a:gd name="T21" fmla="*/ 343 h 515"/>
                      <a:gd name="T22" fmla="*/ 407 w 516"/>
                      <a:gd name="T23" fmla="*/ 288 h 515"/>
                      <a:gd name="T24" fmla="*/ 407 w 516"/>
                      <a:gd name="T25" fmla="*/ 227 h 515"/>
                      <a:gd name="T26" fmla="*/ 384 w 516"/>
                      <a:gd name="T27" fmla="*/ 172 h 515"/>
                      <a:gd name="T28" fmla="*/ 363 w 516"/>
                      <a:gd name="T29" fmla="*/ 148 h 515"/>
                      <a:gd name="T30" fmla="*/ 316 w 516"/>
                      <a:gd name="T31" fmla="*/ 117 h 515"/>
                      <a:gd name="T32" fmla="*/ 258 w 516"/>
                      <a:gd name="T33" fmla="*/ 106 h 515"/>
                      <a:gd name="T34" fmla="*/ 299 w 516"/>
                      <a:gd name="T35" fmla="*/ 4 h 515"/>
                      <a:gd name="T36" fmla="*/ 374 w 516"/>
                      <a:gd name="T37" fmla="*/ 28 h 515"/>
                      <a:gd name="T38" fmla="*/ 437 w 516"/>
                      <a:gd name="T39" fmla="*/ 73 h 515"/>
                      <a:gd name="T40" fmla="*/ 463 w 516"/>
                      <a:gd name="T41" fmla="*/ 100 h 515"/>
                      <a:gd name="T42" fmla="*/ 495 w 516"/>
                      <a:gd name="T43" fmla="*/ 157 h 515"/>
                      <a:gd name="T44" fmla="*/ 514 w 516"/>
                      <a:gd name="T45" fmla="*/ 223 h 515"/>
                      <a:gd name="T46" fmla="*/ 514 w 516"/>
                      <a:gd name="T47" fmla="*/ 292 h 515"/>
                      <a:gd name="T48" fmla="*/ 495 w 516"/>
                      <a:gd name="T49" fmla="*/ 358 h 515"/>
                      <a:gd name="T50" fmla="*/ 463 w 516"/>
                      <a:gd name="T51" fmla="*/ 416 h 515"/>
                      <a:gd name="T52" fmla="*/ 415 w 516"/>
                      <a:gd name="T53" fmla="*/ 462 h 515"/>
                      <a:gd name="T54" fmla="*/ 359 w 516"/>
                      <a:gd name="T55" fmla="*/ 495 h 515"/>
                      <a:gd name="T56" fmla="*/ 293 w 516"/>
                      <a:gd name="T57" fmla="*/ 513 h 515"/>
                      <a:gd name="T58" fmla="*/ 223 w 516"/>
                      <a:gd name="T59" fmla="*/ 513 h 515"/>
                      <a:gd name="T60" fmla="*/ 158 w 516"/>
                      <a:gd name="T61" fmla="*/ 495 h 515"/>
                      <a:gd name="T62" fmla="*/ 101 w 516"/>
                      <a:gd name="T63" fmla="*/ 462 h 515"/>
                      <a:gd name="T64" fmla="*/ 54 w 516"/>
                      <a:gd name="T65" fmla="*/ 416 h 515"/>
                      <a:gd name="T66" fmla="*/ 21 w 516"/>
                      <a:gd name="T67" fmla="*/ 358 h 515"/>
                      <a:gd name="T68" fmla="*/ 3 w 516"/>
                      <a:gd name="T69" fmla="*/ 292 h 515"/>
                      <a:gd name="T70" fmla="*/ 3 w 516"/>
                      <a:gd name="T71" fmla="*/ 223 h 515"/>
                      <a:gd name="T72" fmla="*/ 21 w 516"/>
                      <a:gd name="T73" fmla="*/ 157 h 515"/>
                      <a:gd name="T74" fmla="*/ 54 w 516"/>
                      <a:gd name="T75" fmla="*/ 100 h 515"/>
                      <a:gd name="T76" fmla="*/ 101 w 516"/>
                      <a:gd name="T77" fmla="*/ 53 h 515"/>
                      <a:gd name="T78" fmla="*/ 158 w 516"/>
                      <a:gd name="T79" fmla="*/ 20 h 515"/>
                      <a:gd name="T80" fmla="*/ 223 w 516"/>
                      <a:gd name="T81" fmla="*/ 3 h 5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516" h="515">
                        <a:moveTo>
                          <a:pt x="258" y="106"/>
                        </a:moveTo>
                        <a:lnTo>
                          <a:pt x="227" y="109"/>
                        </a:lnTo>
                        <a:lnTo>
                          <a:pt x="199" y="118"/>
                        </a:lnTo>
                        <a:lnTo>
                          <a:pt x="173" y="131"/>
                        </a:lnTo>
                        <a:lnTo>
                          <a:pt x="150" y="150"/>
                        </a:lnTo>
                        <a:lnTo>
                          <a:pt x="132" y="172"/>
                        </a:lnTo>
                        <a:lnTo>
                          <a:pt x="118" y="199"/>
                        </a:lnTo>
                        <a:lnTo>
                          <a:pt x="109" y="227"/>
                        </a:lnTo>
                        <a:lnTo>
                          <a:pt x="106" y="258"/>
                        </a:lnTo>
                        <a:lnTo>
                          <a:pt x="109" y="288"/>
                        </a:lnTo>
                        <a:lnTo>
                          <a:pt x="118" y="317"/>
                        </a:lnTo>
                        <a:lnTo>
                          <a:pt x="132" y="343"/>
                        </a:lnTo>
                        <a:lnTo>
                          <a:pt x="150" y="365"/>
                        </a:lnTo>
                        <a:lnTo>
                          <a:pt x="173" y="384"/>
                        </a:lnTo>
                        <a:lnTo>
                          <a:pt x="199" y="397"/>
                        </a:lnTo>
                        <a:lnTo>
                          <a:pt x="227" y="406"/>
                        </a:lnTo>
                        <a:lnTo>
                          <a:pt x="258" y="409"/>
                        </a:lnTo>
                        <a:lnTo>
                          <a:pt x="289" y="406"/>
                        </a:lnTo>
                        <a:lnTo>
                          <a:pt x="318" y="397"/>
                        </a:lnTo>
                        <a:lnTo>
                          <a:pt x="343" y="384"/>
                        </a:lnTo>
                        <a:lnTo>
                          <a:pt x="366" y="365"/>
                        </a:lnTo>
                        <a:lnTo>
                          <a:pt x="384" y="343"/>
                        </a:lnTo>
                        <a:lnTo>
                          <a:pt x="398" y="317"/>
                        </a:lnTo>
                        <a:lnTo>
                          <a:pt x="407" y="288"/>
                        </a:lnTo>
                        <a:lnTo>
                          <a:pt x="410" y="258"/>
                        </a:lnTo>
                        <a:lnTo>
                          <a:pt x="407" y="227"/>
                        </a:lnTo>
                        <a:lnTo>
                          <a:pt x="398" y="199"/>
                        </a:lnTo>
                        <a:lnTo>
                          <a:pt x="384" y="172"/>
                        </a:lnTo>
                        <a:lnTo>
                          <a:pt x="366" y="150"/>
                        </a:lnTo>
                        <a:lnTo>
                          <a:pt x="363" y="148"/>
                        </a:lnTo>
                        <a:lnTo>
                          <a:pt x="341" y="130"/>
                        </a:lnTo>
                        <a:lnTo>
                          <a:pt x="316" y="117"/>
                        </a:lnTo>
                        <a:lnTo>
                          <a:pt x="288" y="109"/>
                        </a:lnTo>
                        <a:lnTo>
                          <a:pt x="258" y="106"/>
                        </a:lnTo>
                        <a:close/>
                        <a:moveTo>
                          <a:pt x="258" y="0"/>
                        </a:moveTo>
                        <a:lnTo>
                          <a:pt x="299" y="4"/>
                        </a:lnTo>
                        <a:lnTo>
                          <a:pt x="338" y="13"/>
                        </a:lnTo>
                        <a:lnTo>
                          <a:pt x="374" y="28"/>
                        </a:lnTo>
                        <a:lnTo>
                          <a:pt x="407" y="48"/>
                        </a:lnTo>
                        <a:lnTo>
                          <a:pt x="437" y="73"/>
                        </a:lnTo>
                        <a:lnTo>
                          <a:pt x="441" y="76"/>
                        </a:lnTo>
                        <a:lnTo>
                          <a:pt x="463" y="100"/>
                        </a:lnTo>
                        <a:lnTo>
                          <a:pt x="481" y="127"/>
                        </a:lnTo>
                        <a:lnTo>
                          <a:pt x="495" y="157"/>
                        </a:lnTo>
                        <a:lnTo>
                          <a:pt x="507" y="189"/>
                        </a:lnTo>
                        <a:lnTo>
                          <a:pt x="514" y="223"/>
                        </a:lnTo>
                        <a:lnTo>
                          <a:pt x="516" y="258"/>
                        </a:lnTo>
                        <a:lnTo>
                          <a:pt x="514" y="292"/>
                        </a:lnTo>
                        <a:lnTo>
                          <a:pt x="507" y="326"/>
                        </a:lnTo>
                        <a:lnTo>
                          <a:pt x="495" y="358"/>
                        </a:lnTo>
                        <a:lnTo>
                          <a:pt x="481" y="388"/>
                        </a:lnTo>
                        <a:lnTo>
                          <a:pt x="463" y="416"/>
                        </a:lnTo>
                        <a:lnTo>
                          <a:pt x="441" y="440"/>
                        </a:lnTo>
                        <a:lnTo>
                          <a:pt x="415" y="462"/>
                        </a:lnTo>
                        <a:lnTo>
                          <a:pt x="389" y="480"/>
                        </a:lnTo>
                        <a:lnTo>
                          <a:pt x="359" y="495"/>
                        </a:lnTo>
                        <a:lnTo>
                          <a:pt x="327" y="506"/>
                        </a:lnTo>
                        <a:lnTo>
                          <a:pt x="293" y="513"/>
                        </a:lnTo>
                        <a:lnTo>
                          <a:pt x="258" y="515"/>
                        </a:lnTo>
                        <a:lnTo>
                          <a:pt x="223" y="513"/>
                        </a:lnTo>
                        <a:lnTo>
                          <a:pt x="190" y="506"/>
                        </a:lnTo>
                        <a:lnTo>
                          <a:pt x="158" y="495"/>
                        </a:lnTo>
                        <a:lnTo>
                          <a:pt x="128" y="480"/>
                        </a:lnTo>
                        <a:lnTo>
                          <a:pt x="101" y="462"/>
                        </a:lnTo>
                        <a:lnTo>
                          <a:pt x="76" y="440"/>
                        </a:lnTo>
                        <a:lnTo>
                          <a:pt x="54" y="416"/>
                        </a:lnTo>
                        <a:lnTo>
                          <a:pt x="36" y="388"/>
                        </a:lnTo>
                        <a:lnTo>
                          <a:pt x="21" y="358"/>
                        </a:lnTo>
                        <a:lnTo>
                          <a:pt x="9" y="326"/>
                        </a:lnTo>
                        <a:lnTo>
                          <a:pt x="3" y="292"/>
                        </a:lnTo>
                        <a:lnTo>
                          <a:pt x="0" y="258"/>
                        </a:lnTo>
                        <a:lnTo>
                          <a:pt x="3" y="223"/>
                        </a:lnTo>
                        <a:lnTo>
                          <a:pt x="9" y="189"/>
                        </a:lnTo>
                        <a:lnTo>
                          <a:pt x="21" y="157"/>
                        </a:lnTo>
                        <a:lnTo>
                          <a:pt x="36" y="127"/>
                        </a:lnTo>
                        <a:lnTo>
                          <a:pt x="54" y="100"/>
                        </a:lnTo>
                        <a:lnTo>
                          <a:pt x="76" y="76"/>
                        </a:lnTo>
                        <a:lnTo>
                          <a:pt x="101" y="53"/>
                        </a:lnTo>
                        <a:lnTo>
                          <a:pt x="128" y="35"/>
                        </a:lnTo>
                        <a:lnTo>
                          <a:pt x="158" y="20"/>
                        </a:lnTo>
                        <a:lnTo>
                          <a:pt x="190" y="9"/>
                        </a:lnTo>
                        <a:lnTo>
                          <a:pt x="223" y="3"/>
                        </a:lnTo>
                        <a:lnTo>
                          <a:pt x="25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3" name="Freeform 35"/>
                  <p:cNvSpPr>
                    <a:spLocks noEditPoints="1"/>
                  </p:cNvSpPr>
                  <p:nvPr/>
                </p:nvSpPr>
                <p:spPr bwMode="auto">
                  <a:xfrm>
                    <a:off x="7454900" y="3463926"/>
                    <a:ext cx="349250" cy="190500"/>
                  </a:xfrm>
                  <a:custGeom>
                    <a:avLst/>
                    <a:gdLst>
                      <a:gd name="T0" fmla="*/ 158 w 882"/>
                      <a:gd name="T1" fmla="*/ 142 h 481"/>
                      <a:gd name="T2" fmla="*/ 144 w 882"/>
                      <a:gd name="T3" fmla="*/ 162 h 481"/>
                      <a:gd name="T4" fmla="*/ 112 w 882"/>
                      <a:gd name="T5" fmla="*/ 220 h 481"/>
                      <a:gd name="T6" fmla="*/ 175 w 882"/>
                      <a:gd name="T7" fmla="*/ 281 h 481"/>
                      <a:gd name="T8" fmla="*/ 248 w 882"/>
                      <a:gd name="T9" fmla="*/ 329 h 481"/>
                      <a:gd name="T10" fmla="*/ 339 w 882"/>
                      <a:gd name="T11" fmla="*/ 364 h 481"/>
                      <a:gd name="T12" fmla="*/ 441 w 882"/>
                      <a:gd name="T13" fmla="*/ 375 h 481"/>
                      <a:gd name="T14" fmla="*/ 543 w 882"/>
                      <a:gd name="T15" fmla="*/ 364 h 481"/>
                      <a:gd name="T16" fmla="*/ 635 w 882"/>
                      <a:gd name="T17" fmla="*/ 329 h 481"/>
                      <a:gd name="T18" fmla="*/ 708 w 882"/>
                      <a:gd name="T19" fmla="*/ 281 h 481"/>
                      <a:gd name="T20" fmla="*/ 770 w 882"/>
                      <a:gd name="T21" fmla="*/ 220 h 481"/>
                      <a:gd name="T22" fmla="*/ 739 w 882"/>
                      <a:gd name="T23" fmla="*/ 162 h 481"/>
                      <a:gd name="T24" fmla="*/ 708 w 882"/>
                      <a:gd name="T25" fmla="*/ 123 h 481"/>
                      <a:gd name="T26" fmla="*/ 640 w 882"/>
                      <a:gd name="T27" fmla="*/ 163 h 481"/>
                      <a:gd name="T28" fmla="*/ 565 w 882"/>
                      <a:gd name="T29" fmla="*/ 191 h 481"/>
                      <a:gd name="T30" fmla="*/ 483 w 882"/>
                      <a:gd name="T31" fmla="*/ 207 h 481"/>
                      <a:gd name="T32" fmla="*/ 399 w 882"/>
                      <a:gd name="T33" fmla="*/ 207 h 481"/>
                      <a:gd name="T34" fmla="*/ 317 w 882"/>
                      <a:gd name="T35" fmla="*/ 191 h 481"/>
                      <a:gd name="T36" fmla="*/ 242 w 882"/>
                      <a:gd name="T37" fmla="*/ 162 h 481"/>
                      <a:gd name="T38" fmla="*/ 175 w 882"/>
                      <a:gd name="T39" fmla="*/ 123 h 481"/>
                      <a:gd name="T40" fmla="*/ 191 w 882"/>
                      <a:gd name="T41" fmla="*/ 4 h 481"/>
                      <a:gd name="T42" fmla="*/ 238 w 882"/>
                      <a:gd name="T43" fmla="*/ 39 h 481"/>
                      <a:gd name="T44" fmla="*/ 315 w 882"/>
                      <a:gd name="T45" fmla="*/ 79 h 481"/>
                      <a:gd name="T46" fmla="*/ 397 w 882"/>
                      <a:gd name="T47" fmla="*/ 100 h 481"/>
                      <a:gd name="T48" fmla="*/ 485 w 882"/>
                      <a:gd name="T49" fmla="*/ 100 h 481"/>
                      <a:gd name="T50" fmla="*/ 567 w 882"/>
                      <a:gd name="T51" fmla="*/ 79 h 481"/>
                      <a:gd name="T52" fmla="*/ 642 w 882"/>
                      <a:gd name="T53" fmla="*/ 40 h 481"/>
                      <a:gd name="T54" fmla="*/ 689 w 882"/>
                      <a:gd name="T55" fmla="*/ 5 h 481"/>
                      <a:gd name="T56" fmla="*/ 718 w 882"/>
                      <a:gd name="T57" fmla="*/ 0 h 481"/>
                      <a:gd name="T58" fmla="*/ 747 w 882"/>
                      <a:gd name="T59" fmla="*/ 13 h 481"/>
                      <a:gd name="T60" fmla="*/ 803 w 882"/>
                      <a:gd name="T61" fmla="*/ 72 h 481"/>
                      <a:gd name="T62" fmla="*/ 847 w 882"/>
                      <a:gd name="T63" fmla="*/ 139 h 481"/>
                      <a:gd name="T64" fmla="*/ 880 w 882"/>
                      <a:gd name="T65" fmla="*/ 212 h 481"/>
                      <a:gd name="T66" fmla="*/ 880 w 882"/>
                      <a:gd name="T67" fmla="*/ 245 h 481"/>
                      <a:gd name="T68" fmla="*/ 841 w 882"/>
                      <a:gd name="T69" fmla="*/ 299 h 481"/>
                      <a:gd name="T70" fmla="*/ 768 w 882"/>
                      <a:gd name="T71" fmla="*/ 368 h 481"/>
                      <a:gd name="T72" fmla="*/ 684 w 882"/>
                      <a:gd name="T73" fmla="*/ 422 h 481"/>
                      <a:gd name="T74" fmla="*/ 591 w 882"/>
                      <a:gd name="T75" fmla="*/ 459 h 481"/>
                      <a:gd name="T76" fmla="*/ 492 w 882"/>
                      <a:gd name="T77" fmla="*/ 479 h 481"/>
                      <a:gd name="T78" fmla="*/ 390 w 882"/>
                      <a:gd name="T79" fmla="*/ 479 h 481"/>
                      <a:gd name="T80" fmla="*/ 291 w 882"/>
                      <a:gd name="T81" fmla="*/ 459 h 481"/>
                      <a:gd name="T82" fmla="*/ 199 w 882"/>
                      <a:gd name="T83" fmla="*/ 422 h 481"/>
                      <a:gd name="T84" fmla="*/ 114 w 882"/>
                      <a:gd name="T85" fmla="*/ 368 h 481"/>
                      <a:gd name="T86" fmla="*/ 41 w 882"/>
                      <a:gd name="T87" fmla="*/ 299 h 481"/>
                      <a:gd name="T88" fmla="*/ 2 w 882"/>
                      <a:gd name="T89" fmla="*/ 245 h 481"/>
                      <a:gd name="T90" fmla="*/ 3 w 882"/>
                      <a:gd name="T91" fmla="*/ 212 h 481"/>
                      <a:gd name="T92" fmla="*/ 35 w 882"/>
                      <a:gd name="T93" fmla="*/ 138 h 481"/>
                      <a:gd name="T94" fmla="*/ 56 w 882"/>
                      <a:gd name="T95" fmla="*/ 104 h 481"/>
                      <a:gd name="T96" fmla="*/ 105 w 882"/>
                      <a:gd name="T97" fmla="*/ 41 h 481"/>
                      <a:gd name="T98" fmla="*/ 147 w 882"/>
                      <a:gd name="T99" fmla="*/ 5 h 481"/>
                      <a:gd name="T100" fmla="*/ 177 w 882"/>
                      <a:gd name="T101" fmla="*/ 0 h 4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882" h="481">
                        <a:moveTo>
                          <a:pt x="175" y="123"/>
                        </a:moveTo>
                        <a:lnTo>
                          <a:pt x="158" y="142"/>
                        </a:lnTo>
                        <a:lnTo>
                          <a:pt x="144" y="162"/>
                        </a:lnTo>
                        <a:lnTo>
                          <a:pt x="144" y="162"/>
                        </a:lnTo>
                        <a:lnTo>
                          <a:pt x="126" y="191"/>
                        </a:lnTo>
                        <a:lnTo>
                          <a:pt x="112" y="220"/>
                        </a:lnTo>
                        <a:lnTo>
                          <a:pt x="142" y="253"/>
                        </a:lnTo>
                        <a:lnTo>
                          <a:pt x="175" y="281"/>
                        </a:lnTo>
                        <a:lnTo>
                          <a:pt x="210" y="307"/>
                        </a:lnTo>
                        <a:lnTo>
                          <a:pt x="248" y="329"/>
                        </a:lnTo>
                        <a:lnTo>
                          <a:pt x="292" y="348"/>
                        </a:lnTo>
                        <a:lnTo>
                          <a:pt x="339" y="364"/>
                        </a:lnTo>
                        <a:lnTo>
                          <a:pt x="390" y="372"/>
                        </a:lnTo>
                        <a:lnTo>
                          <a:pt x="441" y="375"/>
                        </a:lnTo>
                        <a:lnTo>
                          <a:pt x="493" y="372"/>
                        </a:lnTo>
                        <a:lnTo>
                          <a:pt x="543" y="364"/>
                        </a:lnTo>
                        <a:lnTo>
                          <a:pt x="590" y="348"/>
                        </a:lnTo>
                        <a:lnTo>
                          <a:pt x="635" y="329"/>
                        </a:lnTo>
                        <a:lnTo>
                          <a:pt x="673" y="307"/>
                        </a:lnTo>
                        <a:lnTo>
                          <a:pt x="708" y="281"/>
                        </a:lnTo>
                        <a:lnTo>
                          <a:pt x="741" y="253"/>
                        </a:lnTo>
                        <a:lnTo>
                          <a:pt x="770" y="220"/>
                        </a:lnTo>
                        <a:lnTo>
                          <a:pt x="755" y="190"/>
                        </a:lnTo>
                        <a:lnTo>
                          <a:pt x="739" y="162"/>
                        </a:lnTo>
                        <a:lnTo>
                          <a:pt x="725" y="142"/>
                        </a:lnTo>
                        <a:lnTo>
                          <a:pt x="708" y="123"/>
                        </a:lnTo>
                        <a:lnTo>
                          <a:pt x="675" y="144"/>
                        </a:lnTo>
                        <a:lnTo>
                          <a:pt x="640" y="163"/>
                        </a:lnTo>
                        <a:lnTo>
                          <a:pt x="604" y="179"/>
                        </a:lnTo>
                        <a:lnTo>
                          <a:pt x="565" y="191"/>
                        </a:lnTo>
                        <a:lnTo>
                          <a:pt x="525" y="200"/>
                        </a:lnTo>
                        <a:lnTo>
                          <a:pt x="483" y="207"/>
                        </a:lnTo>
                        <a:lnTo>
                          <a:pt x="441" y="208"/>
                        </a:lnTo>
                        <a:lnTo>
                          <a:pt x="399" y="207"/>
                        </a:lnTo>
                        <a:lnTo>
                          <a:pt x="357" y="200"/>
                        </a:lnTo>
                        <a:lnTo>
                          <a:pt x="317" y="191"/>
                        </a:lnTo>
                        <a:lnTo>
                          <a:pt x="278" y="179"/>
                        </a:lnTo>
                        <a:lnTo>
                          <a:pt x="242" y="162"/>
                        </a:lnTo>
                        <a:lnTo>
                          <a:pt x="207" y="144"/>
                        </a:lnTo>
                        <a:lnTo>
                          <a:pt x="175" y="123"/>
                        </a:lnTo>
                        <a:close/>
                        <a:moveTo>
                          <a:pt x="177" y="0"/>
                        </a:moveTo>
                        <a:lnTo>
                          <a:pt x="191" y="4"/>
                        </a:lnTo>
                        <a:lnTo>
                          <a:pt x="205" y="13"/>
                        </a:lnTo>
                        <a:lnTo>
                          <a:pt x="238" y="39"/>
                        </a:lnTo>
                        <a:lnTo>
                          <a:pt x="275" y="62"/>
                        </a:lnTo>
                        <a:lnTo>
                          <a:pt x="315" y="79"/>
                        </a:lnTo>
                        <a:lnTo>
                          <a:pt x="355" y="92"/>
                        </a:lnTo>
                        <a:lnTo>
                          <a:pt x="397" y="100"/>
                        </a:lnTo>
                        <a:lnTo>
                          <a:pt x="441" y="102"/>
                        </a:lnTo>
                        <a:lnTo>
                          <a:pt x="485" y="100"/>
                        </a:lnTo>
                        <a:lnTo>
                          <a:pt x="527" y="92"/>
                        </a:lnTo>
                        <a:lnTo>
                          <a:pt x="567" y="79"/>
                        </a:lnTo>
                        <a:lnTo>
                          <a:pt x="606" y="62"/>
                        </a:lnTo>
                        <a:lnTo>
                          <a:pt x="642" y="40"/>
                        </a:lnTo>
                        <a:lnTo>
                          <a:pt x="676" y="13"/>
                        </a:lnTo>
                        <a:lnTo>
                          <a:pt x="689" y="5"/>
                        </a:lnTo>
                        <a:lnTo>
                          <a:pt x="704" y="0"/>
                        </a:lnTo>
                        <a:lnTo>
                          <a:pt x="718" y="0"/>
                        </a:lnTo>
                        <a:lnTo>
                          <a:pt x="734" y="4"/>
                        </a:lnTo>
                        <a:lnTo>
                          <a:pt x="747" y="13"/>
                        </a:lnTo>
                        <a:lnTo>
                          <a:pt x="776" y="41"/>
                        </a:lnTo>
                        <a:lnTo>
                          <a:pt x="803" y="72"/>
                        </a:lnTo>
                        <a:lnTo>
                          <a:pt x="826" y="104"/>
                        </a:lnTo>
                        <a:lnTo>
                          <a:pt x="847" y="139"/>
                        </a:lnTo>
                        <a:lnTo>
                          <a:pt x="865" y="175"/>
                        </a:lnTo>
                        <a:lnTo>
                          <a:pt x="880" y="212"/>
                        </a:lnTo>
                        <a:lnTo>
                          <a:pt x="882" y="228"/>
                        </a:lnTo>
                        <a:lnTo>
                          <a:pt x="880" y="245"/>
                        </a:lnTo>
                        <a:lnTo>
                          <a:pt x="873" y="260"/>
                        </a:lnTo>
                        <a:lnTo>
                          <a:pt x="841" y="299"/>
                        </a:lnTo>
                        <a:lnTo>
                          <a:pt x="806" y="335"/>
                        </a:lnTo>
                        <a:lnTo>
                          <a:pt x="768" y="368"/>
                        </a:lnTo>
                        <a:lnTo>
                          <a:pt x="727" y="397"/>
                        </a:lnTo>
                        <a:lnTo>
                          <a:pt x="684" y="422"/>
                        </a:lnTo>
                        <a:lnTo>
                          <a:pt x="638" y="443"/>
                        </a:lnTo>
                        <a:lnTo>
                          <a:pt x="591" y="459"/>
                        </a:lnTo>
                        <a:lnTo>
                          <a:pt x="543" y="471"/>
                        </a:lnTo>
                        <a:lnTo>
                          <a:pt x="492" y="479"/>
                        </a:lnTo>
                        <a:lnTo>
                          <a:pt x="441" y="481"/>
                        </a:lnTo>
                        <a:lnTo>
                          <a:pt x="390" y="479"/>
                        </a:lnTo>
                        <a:lnTo>
                          <a:pt x="339" y="471"/>
                        </a:lnTo>
                        <a:lnTo>
                          <a:pt x="291" y="459"/>
                        </a:lnTo>
                        <a:lnTo>
                          <a:pt x="244" y="443"/>
                        </a:lnTo>
                        <a:lnTo>
                          <a:pt x="199" y="422"/>
                        </a:lnTo>
                        <a:lnTo>
                          <a:pt x="155" y="397"/>
                        </a:lnTo>
                        <a:lnTo>
                          <a:pt x="114" y="368"/>
                        </a:lnTo>
                        <a:lnTo>
                          <a:pt x="76" y="335"/>
                        </a:lnTo>
                        <a:lnTo>
                          <a:pt x="41" y="299"/>
                        </a:lnTo>
                        <a:lnTo>
                          <a:pt x="9" y="260"/>
                        </a:lnTo>
                        <a:lnTo>
                          <a:pt x="2" y="245"/>
                        </a:lnTo>
                        <a:lnTo>
                          <a:pt x="0" y="229"/>
                        </a:lnTo>
                        <a:lnTo>
                          <a:pt x="3" y="212"/>
                        </a:lnTo>
                        <a:lnTo>
                          <a:pt x="17" y="174"/>
                        </a:lnTo>
                        <a:lnTo>
                          <a:pt x="35" y="138"/>
                        </a:lnTo>
                        <a:lnTo>
                          <a:pt x="56" y="104"/>
                        </a:lnTo>
                        <a:lnTo>
                          <a:pt x="56" y="104"/>
                        </a:lnTo>
                        <a:lnTo>
                          <a:pt x="79" y="72"/>
                        </a:lnTo>
                        <a:lnTo>
                          <a:pt x="105" y="41"/>
                        </a:lnTo>
                        <a:lnTo>
                          <a:pt x="134" y="13"/>
                        </a:lnTo>
                        <a:lnTo>
                          <a:pt x="147" y="5"/>
                        </a:lnTo>
                        <a:lnTo>
                          <a:pt x="161" y="0"/>
                        </a:lnTo>
                        <a:lnTo>
                          <a:pt x="177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4" name="Freeform 36"/>
                  <p:cNvSpPr>
                    <a:spLocks noEditPoints="1"/>
                  </p:cNvSpPr>
                  <p:nvPr/>
                </p:nvSpPr>
                <p:spPr bwMode="auto">
                  <a:xfrm>
                    <a:off x="8096250" y="3151188"/>
                    <a:ext cx="584200" cy="584200"/>
                  </a:xfrm>
                  <a:custGeom>
                    <a:avLst/>
                    <a:gdLst>
                      <a:gd name="T0" fmla="*/ 609 w 1472"/>
                      <a:gd name="T1" fmla="*/ 119 h 1471"/>
                      <a:gd name="T2" fmla="*/ 436 w 1472"/>
                      <a:gd name="T3" fmla="*/ 181 h 1471"/>
                      <a:gd name="T4" fmla="*/ 291 w 1472"/>
                      <a:gd name="T5" fmla="*/ 290 h 1471"/>
                      <a:gd name="T6" fmla="*/ 182 w 1472"/>
                      <a:gd name="T7" fmla="*/ 435 h 1471"/>
                      <a:gd name="T8" fmla="*/ 119 w 1472"/>
                      <a:gd name="T9" fmla="*/ 609 h 1471"/>
                      <a:gd name="T10" fmla="*/ 109 w 1472"/>
                      <a:gd name="T11" fmla="*/ 800 h 1471"/>
                      <a:gd name="T12" fmla="*/ 155 w 1472"/>
                      <a:gd name="T13" fmla="*/ 980 h 1471"/>
                      <a:gd name="T14" fmla="*/ 250 w 1472"/>
                      <a:gd name="T15" fmla="*/ 1136 h 1471"/>
                      <a:gd name="T16" fmla="*/ 384 w 1472"/>
                      <a:gd name="T17" fmla="*/ 1257 h 1471"/>
                      <a:gd name="T18" fmla="*/ 549 w 1472"/>
                      <a:gd name="T19" fmla="*/ 1336 h 1471"/>
                      <a:gd name="T20" fmla="*/ 736 w 1472"/>
                      <a:gd name="T21" fmla="*/ 1365 h 1471"/>
                      <a:gd name="T22" fmla="*/ 904 w 1472"/>
                      <a:gd name="T23" fmla="*/ 1343 h 1471"/>
                      <a:gd name="T24" fmla="*/ 1054 w 1472"/>
                      <a:gd name="T25" fmla="*/ 1279 h 1471"/>
                      <a:gd name="T26" fmla="*/ 1182 w 1472"/>
                      <a:gd name="T27" fmla="*/ 1180 h 1471"/>
                      <a:gd name="T28" fmla="*/ 1290 w 1472"/>
                      <a:gd name="T29" fmla="*/ 1036 h 1471"/>
                      <a:gd name="T30" fmla="*/ 1354 w 1472"/>
                      <a:gd name="T31" fmla="*/ 862 h 1471"/>
                      <a:gd name="T32" fmla="*/ 1363 w 1472"/>
                      <a:gd name="T33" fmla="*/ 671 h 1471"/>
                      <a:gd name="T34" fmla="*/ 1317 w 1472"/>
                      <a:gd name="T35" fmla="*/ 490 h 1471"/>
                      <a:gd name="T36" fmla="*/ 1222 w 1472"/>
                      <a:gd name="T37" fmla="*/ 334 h 1471"/>
                      <a:gd name="T38" fmla="*/ 1088 w 1472"/>
                      <a:gd name="T39" fmla="*/ 213 h 1471"/>
                      <a:gd name="T40" fmla="*/ 924 w 1472"/>
                      <a:gd name="T41" fmla="*/ 134 h 1471"/>
                      <a:gd name="T42" fmla="*/ 736 w 1472"/>
                      <a:gd name="T43" fmla="*/ 105 h 1471"/>
                      <a:gd name="T44" fmla="*/ 868 w 1472"/>
                      <a:gd name="T45" fmla="*/ 12 h 1471"/>
                      <a:gd name="T46" fmla="*/ 1051 w 1472"/>
                      <a:gd name="T47" fmla="*/ 71 h 1471"/>
                      <a:gd name="T48" fmla="*/ 1211 w 1472"/>
                      <a:gd name="T49" fmla="*/ 173 h 1471"/>
                      <a:gd name="T50" fmla="*/ 1338 w 1472"/>
                      <a:gd name="T51" fmla="*/ 311 h 1471"/>
                      <a:gd name="T52" fmla="*/ 1427 w 1472"/>
                      <a:gd name="T53" fmla="*/ 479 h 1471"/>
                      <a:gd name="T54" fmla="*/ 1470 w 1472"/>
                      <a:gd name="T55" fmla="*/ 668 h 1471"/>
                      <a:gd name="T56" fmla="*/ 1460 w 1472"/>
                      <a:gd name="T57" fmla="*/ 867 h 1471"/>
                      <a:gd name="T58" fmla="*/ 1402 w 1472"/>
                      <a:gd name="T59" fmla="*/ 1051 h 1471"/>
                      <a:gd name="T60" fmla="*/ 1299 w 1472"/>
                      <a:gd name="T61" fmla="*/ 1209 h 1471"/>
                      <a:gd name="T62" fmla="*/ 1161 w 1472"/>
                      <a:gd name="T63" fmla="*/ 1335 h 1471"/>
                      <a:gd name="T64" fmla="*/ 993 w 1472"/>
                      <a:gd name="T65" fmla="*/ 1425 h 1471"/>
                      <a:gd name="T66" fmla="*/ 804 w 1472"/>
                      <a:gd name="T67" fmla="*/ 1468 h 1471"/>
                      <a:gd name="T68" fmla="*/ 604 w 1472"/>
                      <a:gd name="T69" fmla="*/ 1459 h 1471"/>
                      <a:gd name="T70" fmla="*/ 420 w 1472"/>
                      <a:gd name="T71" fmla="*/ 1400 h 1471"/>
                      <a:gd name="T72" fmla="*/ 262 w 1472"/>
                      <a:gd name="T73" fmla="*/ 1297 h 1471"/>
                      <a:gd name="T74" fmla="*/ 135 w 1472"/>
                      <a:gd name="T75" fmla="*/ 1160 h 1471"/>
                      <a:gd name="T76" fmla="*/ 46 w 1472"/>
                      <a:gd name="T77" fmla="*/ 992 h 1471"/>
                      <a:gd name="T78" fmla="*/ 3 w 1472"/>
                      <a:gd name="T79" fmla="*/ 803 h 1471"/>
                      <a:gd name="T80" fmla="*/ 12 w 1472"/>
                      <a:gd name="T81" fmla="*/ 603 h 1471"/>
                      <a:gd name="T82" fmla="*/ 71 w 1472"/>
                      <a:gd name="T83" fmla="*/ 420 h 1471"/>
                      <a:gd name="T84" fmla="*/ 174 w 1472"/>
                      <a:gd name="T85" fmla="*/ 262 h 1471"/>
                      <a:gd name="T86" fmla="*/ 311 w 1472"/>
                      <a:gd name="T87" fmla="*/ 134 h 1471"/>
                      <a:gd name="T88" fmla="*/ 480 w 1472"/>
                      <a:gd name="T89" fmla="*/ 46 h 1471"/>
                      <a:gd name="T90" fmla="*/ 669 w 1472"/>
                      <a:gd name="T91" fmla="*/ 3 h 14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472" h="1471">
                        <a:moveTo>
                          <a:pt x="736" y="105"/>
                        </a:moveTo>
                        <a:lnTo>
                          <a:pt x="672" y="109"/>
                        </a:lnTo>
                        <a:lnTo>
                          <a:pt x="609" y="119"/>
                        </a:lnTo>
                        <a:lnTo>
                          <a:pt x="549" y="134"/>
                        </a:lnTo>
                        <a:lnTo>
                          <a:pt x="491" y="155"/>
                        </a:lnTo>
                        <a:lnTo>
                          <a:pt x="436" y="181"/>
                        </a:lnTo>
                        <a:lnTo>
                          <a:pt x="384" y="213"/>
                        </a:lnTo>
                        <a:lnTo>
                          <a:pt x="335" y="249"/>
                        </a:lnTo>
                        <a:lnTo>
                          <a:pt x="291" y="290"/>
                        </a:lnTo>
                        <a:lnTo>
                          <a:pt x="250" y="334"/>
                        </a:lnTo>
                        <a:lnTo>
                          <a:pt x="214" y="383"/>
                        </a:lnTo>
                        <a:lnTo>
                          <a:pt x="182" y="435"/>
                        </a:lnTo>
                        <a:lnTo>
                          <a:pt x="155" y="490"/>
                        </a:lnTo>
                        <a:lnTo>
                          <a:pt x="135" y="548"/>
                        </a:lnTo>
                        <a:lnTo>
                          <a:pt x="119" y="609"/>
                        </a:lnTo>
                        <a:lnTo>
                          <a:pt x="109" y="671"/>
                        </a:lnTo>
                        <a:lnTo>
                          <a:pt x="106" y="736"/>
                        </a:lnTo>
                        <a:lnTo>
                          <a:pt x="109" y="800"/>
                        </a:lnTo>
                        <a:lnTo>
                          <a:pt x="119" y="862"/>
                        </a:lnTo>
                        <a:lnTo>
                          <a:pt x="135" y="923"/>
                        </a:lnTo>
                        <a:lnTo>
                          <a:pt x="155" y="980"/>
                        </a:lnTo>
                        <a:lnTo>
                          <a:pt x="182" y="1036"/>
                        </a:lnTo>
                        <a:lnTo>
                          <a:pt x="214" y="1087"/>
                        </a:lnTo>
                        <a:lnTo>
                          <a:pt x="250" y="1136"/>
                        </a:lnTo>
                        <a:lnTo>
                          <a:pt x="291" y="1180"/>
                        </a:lnTo>
                        <a:lnTo>
                          <a:pt x="335" y="1222"/>
                        </a:lnTo>
                        <a:lnTo>
                          <a:pt x="384" y="1257"/>
                        </a:lnTo>
                        <a:lnTo>
                          <a:pt x="436" y="1289"/>
                        </a:lnTo>
                        <a:lnTo>
                          <a:pt x="491" y="1316"/>
                        </a:lnTo>
                        <a:lnTo>
                          <a:pt x="549" y="1336"/>
                        </a:lnTo>
                        <a:lnTo>
                          <a:pt x="609" y="1352"/>
                        </a:lnTo>
                        <a:lnTo>
                          <a:pt x="672" y="1362"/>
                        </a:lnTo>
                        <a:lnTo>
                          <a:pt x="736" y="1365"/>
                        </a:lnTo>
                        <a:lnTo>
                          <a:pt x="793" y="1362"/>
                        </a:lnTo>
                        <a:lnTo>
                          <a:pt x="850" y="1355"/>
                        </a:lnTo>
                        <a:lnTo>
                          <a:pt x="904" y="1343"/>
                        </a:lnTo>
                        <a:lnTo>
                          <a:pt x="957" y="1325"/>
                        </a:lnTo>
                        <a:lnTo>
                          <a:pt x="1006" y="1305"/>
                        </a:lnTo>
                        <a:lnTo>
                          <a:pt x="1054" y="1279"/>
                        </a:lnTo>
                        <a:lnTo>
                          <a:pt x="1100" y="1250"/>
                        </a:lnTo>
                        <a:lnTo>
                          <a:pt x="1142" y="1216"/>
                        </a:lnTo>
                        <a:lnTo>
                          <a:pt x="1182" y="1180"/>
                        </a:lnTo>
                        <a:lnTo>
                          <a:pt x="1222" y="1136"/>
                        </a:lnTo>
                        <a:lnTo>
                          <a:pt x="1259" y="1087"/>
                        </a:lnTo>
                        <a:lnTo>
                          <a:pt x="1290" y="1036"/>
                        </a:lnTo>
                        <a:lnTo>
                          <a:pt x="1317" y="980"/>
                        </a:lnTo>
                        <a:lnTo>
                          <a:pt x="1338" y="923"/>
                        </a:lnTo>
                        <a:lnTo>
                          <a:pt x="1354" y="862"/>
                        </a:lnTo>
                        <a:lnTo>
                          <a:pt x="1363" y="800"/>
                        </a:lnTo>
                        <a:lnTo>
                          <a:pt x="1366" y="736"/>
                        </a:lnTo>
                        <a:lnTo>
                          <a:pt x="1363" y="671"/>
                        </a:lnTo>
                        <a:lnTo>
                          <a:pt x="1354" y="609"/>
                        </a:lnTo>
                        <a:lnTo>
                          <a:pt x="1338" y="548"/>
                        </a:lnTo>
                        <a:lnTo>
                          <a:pt x="1317" y="490"/>
                        </a:lnTo>
                        <a:lnTo>
                          <a:pt x="1290" y="435"/>
                        </a:lnTo>
                        <a:lnTo>
                          <a:pt x="1259" y="383"/>
                        </a:lnTo>
                        <a:lnTo>
                          <a:pt x="1222" y="334"/>
                        </a:lnTo>
                        <a:lnTo>
                          <a:pt x="1182" y="290"/>
                        </a:lnTo>
                        <a:lnTo>
                          <a:pt x="1137" y="249"/>
                        </a:lnTo>
                        <a:lnTo>
                          <a:pt x="1088" y="213"/>
                        </a:lnTo>
                        <a:lnTo>
                          <a:pt x="1037" y="181"/>
                        </a:lnTo>
                        <a:lnTo>
                          <a:pt x="982" y="155"/>
                        </a:lnTo>
                        <a:lnTo>
                          <a:pt x="924" y="134"/>
                        </a:lnTo>
                        <a:lnTo>
                          <a:pt x="863" y="119"/>
                        </a:lnTo>
                        <a:lnTo>
                          <a:pt x="801" y="109"/>
                        </a:lnTo>
                        <a:lnTo>
                          <a:pt x="736" y="105"/>
                        </a:lnTo>
                        <a:close/>
                        <a:moveTo>
                          <a:pt x="736" y="0"/>
                        </a:moveTo>
                        <a:lnTo>
                          <a:pt x="804" y="3"/>
                        </a:lnTo>
                        <a:lnTo>
                          <a:pt x="868" y="12"/>
                        </a:lnTo>
                        <a:lnTo>
                          <a:pt x="932" y="26"/>
                        </a:lnTo>
                        <a:lnTo>
                          <a:pt x="993" y="46"/>
                        </a:lnTo>
                        <a:lnTo>
                          <a:pt x="1051" y="71"/>
                        </a:lnTo>
                        <a:lnTo>
                          <a:pt x="1108" y="100"/>
                        </a:lnTo>
                        <a:lnTo>
                          <a:pt x="1161" y="134"/>
                        </a:lnTo>
                        <a:lnTo>
                          <a:pt x="1211" y="173"/>
                        </a:lnTo>
                        <a:lnTo>
                          <a:pt x="1257" y="215"/>
                        </a:lnTo>
                        <a:lnTo>
                          <a:pt x="1299" y="262"/>
                        </a:lnTo>
                        <a:lnTo>
                          <a:pt x="1338" y="311"/>
                        </a:lnTo>
                        <a:lnTo>
                          <a:pt x="1372" y="364"/>
                        </a:lnTo>
                        <a:lnTo>
                          <a:pt x="1402" y="420"/>
                        </a:lnTo>
                        <a:lnTo>
                          <a:pt x="1427" y="479"/>
                        </a:lnTo>
                        <a:lnTo>
                          <a:pt x="1446" y="540"/>
                        </a:lnTo>
                        <a:lnTo>
                          <a:pt x="1460" y="603"/>
                        </a:lnTo>
                        <a:lnTo>
                          <a:pt x="1470" y="668"/>
                        </a:lnTo>
                        <a:lnTo>
                          <a:pt x="1472" y="736"/>
                        </a:lnTo>
                        <a:lnTo>
                          <a:pt x="1470" y="803"/>
                        </a:lnTo>
                        <a:lnTo>
                          <a:pt x="1460" y="867"/>
                        </a:lnTo>
                        <a:lnTo>
                          <a:pt x="1446" y="931"/>
                        </a:lnTo>
                        <a:lnTo>
                          <a:pt x="1427" y="992"/>
                        </a:lnTo>
                        <a:lnTo>
                          <a:pt x="1402" y="1051"/>
                        </a:lnTo>
                        <a:lnTo>
                          <a:pt x="1372" y="1107"/>
                        </a:lnTo>
                        <a:lnTo>
                          <a:pt x="1338" y="1160"/>
                        </a:lnTo>
                        <a:lnTo>
                          <a:pt x="1299" y="1209"/>
                        </a:lnTo>
                        <a:lnTo>
                          <a:pt x="1257" y="1255"/>
                        </a:lnTo>
                        <a:lnTo>
                          <a:pt x="1211" y="1297"/>
                        </a:lnTo>
                        <a:lnTo>
                          <a:pt x="1161" y="1335"/>
                        </a:lnTo>
                        <a:lnTo>
                          <a:pt x="1108" y="1370"/>
                        </a:lnTo>
                        <a:lnTo>
                          <a:pt x="1051" y="1400"/>
                        </a:lnTo>
                        <a:lnTo>
                          <a:pt x="993" y="1425"/>
                        </a:lnTo>
                        <a:lnTo>
                          <a:pt x="932" y="1444"/>
                        </a:lnTo>
                        <a:lnTo>
                          <a:pt x="868" y="1459"/>
                        </a:lnTo>
                        <a:lnTo>
                          <a:pt x="804" y="1468"/>
                        </a:lnTo>
                        <a:lnTo>
                          <a:pt x="736" y="1471"/>
                        </a:lnTo>
                        <a:lnTo>
                          <a:pt x="669" y="1468"/>
                        </a:lnTo>
                        <a:lnTo>
                          <a:pt x="604" y="1459"/>
                        </a:lnTo>
                        <a:lnTo>
                          <a:pt x="541" y="1444"/>
                        </a:lnTo>
                        <a:lnTo>
                          <a:pt x="480" y="1425"/>
                        </a:lnTo>
                        <a:lnTo>
                          <a:pt x="420" y="1400"/>
                        </a:lnTo>
                        <a:lnTo>
                          <a:pt x="365" y="1370"/>
                        </a:lnTo>
                        <a:lnTo>
                          <a:pt x="311" y="1335"/>
                        </a:lnTo>
                        <a:lnTo>
                          <a:pt x="262" y="1297"/>
                        </a:lnTo>
                        <a:lnTo>
                          <a:pt x="216" y="1255"/>
                        </a:lnTo>
                        <a:lnTo>
                          <a:pt x="174" y="1209"/>
                        </a:lnTo>
                        <a:lnTo>
                          <a:pt x="135" y="1160"/>
                        </a:lnTo>
                        <a:lnTo>
                          <a:pt x="101" y="1107"/>
                        </a:lnTo>
                        <a:lnTo>
                          <a:pt x="71" y="1051"/>
                        </a:lnTo>
                        <a:lnTo>
                          <a:pt x="46" y="992"/>
                        </a:lnTo>
                        <a:lnTo>
                          <a:pt x="27" y="931"/>
                        </a:lnTo>
                        <a:lnTo>
                          <a:pt x="12" y="867"/>
                        </a:lnTo>
                        <a:lnTo>
                          <a:pt x="3" y="803"/>
                        </a:lnTo>
                        <a:lnTo>
                          <a:pt x="0" y="736"/>
                        </a:lnTo>
                        <a:lnTo>
                          <a:pt x="3" y="668"/>
                        </a:lnTo>
                        <a:lnTo>
                          <a:pt x="12" y="603"/>
                        </a:lnTo>
                        <a:lnTo>
                          <a:pt x="27" y="540"/>
                        </a:lnTo>
                        <a:lnTo>
                          <a:pt x="46" y="479"/>
                        </a:lnTo>
                        <a:lnTo>
                          <a:pt x="71" y="420"/>
                        </a:lnTo>
                        <a:lnTo>
                          <a:pt x="101" y="364"/>
                        </a:lnTo>
                        <a:lnTo>
                          <a:pt x="135" y="311"/>
                        </a:lnTo>
                        <a:lnTo>
                          <a:pt x="174" y="262"/>
                        </a:lnTo>
                        <a:lnTo>
                          <a:pt x="216" y="215"/>
                        </a:lnTo>
                        <a:lnTo>
                          <a:pt x="262" y="173"/>
                        </a:lnTo>
                        <a:lnTo>
                          <a:pt x="311" y="134"/>
                        </a:lnTo>
                        <a:lnTo>
                          <a:pt x="365" y="100"/>
                        </a:lnTo>
                        <a:lnTo>
                          <a:pt x="420" y="71"/>
                        </a:lnTo>
                        <a:lnTo>
                          <a:pt x="480" y="46"/>
                        </a:lnTo>
                        <a:lnTo>
                          <a:pt x="541" y="26"/>
                        </a:lnTo>
                        <a:lnTo>
                          <a:pt x="604" y="12"/>
                        </a:lnTo>
                        <a:lnTo>
                          <a:pt x="669" y="3"/>
                        </a:lnTo>
                        <a:lnTo>
                          <a:pt x="736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37"/>
                  <p:cNvSpPr>
                    <a:spLocks noEditPoints="1"/>
                  </p:cNvSpPr>
                  <p:nvPr/>
                </p:nvSpPr>
                <p:spPr bwMode="auto">
                  <a:xfrm>
                    <a:off x="8286750" y="3259138"/>
                    <a:ext cx="204788" cy="204788"/>
                  </a:xfrm>
                  <a:custGeom>
                    <a:avLst/>
                    <a:gdLst>
                      <a:gd name="T0" fmla="*/ 227 w 515"/>
                      <a:gd name="T1" fmla="*/ 109 h 515"/>
                      <a:gd name="T2" fmla="*/ 173 w 515"/>
                      <a:gd name="T3" fmla="*/ 131 h 515"/>
                      <a:gd name="T4" fmla="*/ 131 w 515"/>
                      <a:gd name="T5" fmla="*/ 172 h 515"/>
                      <a:gd name="T6" fmla="*/ 109 w 515"/>
                      <a:gd name="T7" fmla="*/ 227 h 515"/>
                      <a:gd name="T8" fmla="*/ 109 w 515"/>
                      <a:gd name="T9" fmla="*/ 288 h 515"/>
                      <a:gd name="T10" fmla="*/ 131 w 515"/>
                      <a:gd name="T11" fmla="*/ 343 h 515"/>
                      <a:gd name="T12" fmla="*/ 172 w 515"/>
                      <a:gd name="T13" fmla="*/ 384 h 515"/>
                      <a:gd name="T14" fmla="*/ 226 w 515"/>
                      <a:gd name="T15" fmla="*/ 406 h 515"/>
                      <a:gd name="T16" fmla="*/ 288 w 515"/>
                      <a:gd name="T17" fmla="*/ 406 h 515"/>
                      <a:gd name="T18" fmla="*/ 342 w 515"/>
                      <a:gd name="T19" fmla="*/ 384 h 515"/>
                      <a:gd name="T20" fmla="*/ 383 w 515"/>
                      <a:gd name="T21" fmla="*/ 343 h 515"/>
                      <a:gd name="T22" fmla="*/ 406 w 515"/>
                      <a:gd name="T23" fmla="*/ 288 h 515"/>
                      <a:gd name="T24" fmla="*/ 406 w 515"/>
                      <a:gd name="T25" fmla="*/ 227 h 515"/>
                      <a:gd name="T26" fmla="*/ 383 w 515"/>
                      <a:gd name="T27" fmla="*/ 172 h 515"/>
                      <a:gd name="T28" fmla="*/ 362 w 515"/>
                      <a:gd name="T29" fmla="*/ 148 h 515"/>
                      <a:gd name="T30" fmla="*/ 314 w 515"/>
                      <a:gd name="T31" fmla="*/ 117 h 515"/>
                      <a:gd name="T32" fmla="*/ 257 w 515"/>
                      <a:gd name="T33" fmla="*/ 106 h 515"/>
                      <a:gd name="T34" fmla="*/ 298 w 515"/>
                      <a:gd name="T35" fmla="*/ 4 h 515"/>
                      <a:gd name="T36" fmla="*/ 373 w 515"/>
                      <a:gd name="T37" fmla="*/ 28 h 515"/>
                      <a:gd name="T38" fmla="*/ 436 w 515"/>
                      <a:gd name="T39" fmla="*/ 73 h 515"/>
                      <a:gd name="T40" fmla="*/ 461 w 515"/>
                      <a:gd name="T41" fmla="*/ 100 h 515"/>
                      <a:gd name="T42" fmla="*/ 495 w 515"/>
                      <a:gd name="T43" fmla="*/ 157 h 515"/>
                      <a:gd name="T44" fmla="*/ 513 w 515"/>
                      <a:gd name="T45" fmla="*/ 223 h 515"/>
                      <a:gd name="T46" fmla="*/ 513 w 515"/>
                      <a:gd name="T47" fmla="*/ 292 h 515"/>
                      <a:gd name="T48" fmla="*/ 495 w 515"/>
                      <a:gd name="T49" fmla="*/ 358 h 515"/>
                      <a:gd name="T50" fmla="*/ 461 w 515"/>
                      <a:gd name="T51" fmla="*/ 416 h 515"/>
                      <a:gd name="T52" fmla="*/ 415 w 515"/>
                      <a:gd name="T53" fmla="*/ 462 h 515"/>
                      <a:gd name="T54" fmla="*/ 358 w 515"/>
                      <a:gd name="T55" fmla="*/ 495 h 515"/>
                      <a:gd name="T56" fmla="*/ 292 w 515"/>
                      <a:gd name="T57" fmla="*/ 513 h 515"/>
                      <a:gd name="T58" fmla="*/ 222 w 515"/>
                      <a:gd name="T59" fmla="*/ 513 h 515"/>
                      <a:gd name="T60" fmla="*/ 157 w 515"/>
                      <a:gd name="T61" fmla="*/ 495 h 515"/>
                      <a:gd name="T62" fmla="*/ 100 w 515"/>
                      <a:gd name="T63" fmla="*/ 462 h 515"/>
                      <a:gd name="T64" fmla="*/ 53 w 515"/>
                      <a:gd name="T65" fmla="*/ 416 h 515"/>
                      <a:gd name="T66" fmla="*/ 19 w 515"/>
                      <a:gd name="T67" fmla="*/ 358 h 515"/>
                      <a:gd name="T68" fmla="*/ 2 w 515"/>
                      <a:gd name="T69" fmla="*/ 292 h 515"/>
                      <a:gd name="T70" fmla="*/ 2 w 515"/>
                      <a:gd name="T71" fmla="*/ 223 h 515"/>
                      <a:gd name="T72" fmla="*/ 19 w 515"/>
                      <a:gd name="T73" fmla="*/ 157 h 515"/>
                      <a:gd name="T74" fmla="*/ 53 w 515"/>
                      <a:gd name="T75" fmla="*/ 100 h 515"/>
                      <a:gd name="T76" fmla="*/ 100 w 515"/>
                      <a:gd name="T77" fmla="*/ 53 h 515"/>
                      <a:gd name="T78" fmla="*/ 157 w 515"/>
                      <a:gd name="T79" fmla="*/ 20 h 515"/>
                      <a:gd name="T80" fmla="*/ 222 w 515"/>
                      <a:gd name="T81" fmla="*/ 3 h 5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515" h="515">
                        <a:moveTo>
                          <a:pt x="257" y="106"/>
                        </a:moveTo>
                        <a:lnTo>
                          <a:pt x="227" y="109"/>
                        </a:lnTo>
                        <a:lnTo>
                          <a:pt x="198" y="118"/>
                        </a:lnTo>
                        <a:lnTo>
                          <a:pt x="173" y="131"/>
                        </a:lnTo>
                        <a:lnTo>
                          <a:pt x="150" y="150"/>
                        </a:lnTo>
                        <a:lnTo>
                          <a:pt x="131" y="172"/>
                        </a:lnTo>
                        <a:lnTo>
                          <a:pt x="117" y="199"/>
                        </a:lnTo>
                        <a:lnTo>
                          <a:pt x="109" y="227"/>
                        </a:lnTo>
                        <a:lnTo>
                          <a:pt x="106" y="258"/>
                        </a:lnTo>
                        <a:lnTo>
                          <a:pt x="109" y="288"/>
                        </a:lnTo>
                        <a:lnTo>
                          <a:pt x="117" y="317"/>
                        </a:lnTo>
                        <a:lnTo>
                          <a:pt x="131" y="343"/>
                        </a:lnTo>
                        <a:lnTo>
                          <a:pt x="150" y="365"/>
                        </a:lnTo>
                        <a:lnTo>
                          <a:pt x="172" y="384"/>
                        </a:lnTo>
                        <a:lnTo>
                          <a:pt x="198" y="397"/>
                        </a:lnTo>
                        <a:lnTo>
                          <a:pt x="226" y="406"/>
                        </a:lnTo>
                        <a:lnTo>
                          <a:pt x="257" y="409"/>
                        </a:lnTo>
                        <a:lnTo>
                          <a:pt x="288" y="406"/>
                        </a:lnTo>
                        <a:lnTo>
                          <a:pt x="316" y="397"/>
                        </a:lnTo>
                        <a:lnTo>
                          <a:pt x="342" y="384"/>
                        </a:lnTo>
                        <a:lnTo>
                          <a:pt x="365" y="365"/>
                        </a:lnTo>
                        <a:lnTo>
                          <a:pt x="383" y="343"/>
                        </a:lnTo>
                        <a:lnTo>
                          <a:pt x="398" y="317"/>
                        </a:lnTo>
                        <a:lnTo>
                          <a:pt x="406" y="288"/>
                        </a:lnTo>
                        <a:lnTo>
                          <a:pt x="409" y="258"/>
                        </a:lnTo>
                        <a:lnTo>
                          <a:pt x="406" y="227"/>
                        </a:lnTo>
                        <a:lnTo>
                          <a:pt x="398" y="199"/>
                        </a:lnTo>
                        <a:lnTo>
                          <a:pt x="383" y="172"/>
                        </a:lnTo>
                        <a:lnTo>
                          <a:pt x="365" y="150"/>
                        </a:lnTo>
                        <a:lnTo>
                          <a:pt x="362" y="148"/>
                        </a:lnTo>
                        <a:lnTo>
                          <a:pt x="340" y="130"/>
                        </a:lnTo>
                        <a:lnTo>
                          <a:pt x="314" y="117"/>
                        </a:lnTo>
                        <a:lnTo>
                          <a:pt x="287" y="109"/>
                        </a:lnTo>
                        <a:lnTo>
                          <a:pt x="257" y="106"/>
                        </a:lnTo>
                        <a:close/>
                        <a:moveTo>
                          <a:pt x="257" y="0"/>
                        </a:moveTo>
                        <a:lnTo>
                          <a:pt x="298" y="4"/>
                        </a:lnTo>
                        <a:lnTo>
                          <a:pt x="337" y="13"/>
                        </a:lnTo>
                        <a:lnTo>
                          <a:pt x="373" y="28"/>
                        </a:lnTo>
                        <a:lnTo>
                          <a:pt x="406" y="48"/>
                        </a:lnTo>
                        <a:lnTo>
                          <a:pt x="436" y="73"/>
                        </a:lnTo>
                        <a:lnTo>
                          <a:pt x="440" y="76"/>
                        </a:lnTo>
                        <a:lnTo>
                          <a:pt x="461" y="100"/>
                        </a:lnTo>
                        <a:lnTo>
                          <a:pt x="480" y="127"/>
                        </a:lnTo>
                        <a:lnTo>
                          <a:pt x="495" y="157"/>
                        </a:lnTo>
                        <a:lnTo>
                          <a:pt x="506" y="189"/>
                        </a:lnTo>
                        <a:lnTo>
                          <a:pt x="513" y="223"/>
                        </a:lnTo>
                        <a:lnTo>
                          <a:pt x="515" y="258"/>
                        </a:lnTo>
                        <a:lnTo>
                          <a:pt x="513" y="292"/>
                        </a:lnTo>
                        <a:lnTo>
                          <a:pt x="506" y="326"/>
                        </a:lnTo>
                        <a:lnTo>
                          <a:pt x="495" y="358"/>
                        </a:lnTo>
                        <a:lnTo>
                          <a:pt x="480" y="388"/>
                        </a:lnTo>
                        <a:lnTo>
                          <a:pt x="461" y="416"/>
                        </a:lnTo>
                        <a:lnTo>
                          <a:pt x="440" y="440"/>
                        </a:lnTo>
                        <a:lnTo>
                          <a:pt x="415" y="462"/>
                        </a:lnTo>
                        <a:lnTo>
                          <a:pt x="387" y="480"/>
                        </a:lnTo>
                        <a:lnTo>
                          <a:pt x="358" y="495"/>
                        </a:lnTo>
                        <a:lnTo>
                          <a:pt x="326" y="506"/>
                        </a:lnTo>
                        <a:lnTo>
                          <a:pt x="292" y="513"/>
                        </a:lnTo>
                        <a:lnTo>
                          <a:pt x="257" y="515"/>
                        </a:lnTo>
                        <a:lnTo>
                          <a:pt x="222" y="513"/>
                        </a:lnTo>
                        <a:lnTo>
                          <a:pt x="189" y="506"/>
                        </a:lnTo>
                        <a:lnTo>
                          <a:pt x="157" y="495"/>
                        </a:lnTo>
                        <a:lnTo>
                          <a:pt x="127" y="480"/>
                        </a:lnTo>
                        <a:lnTo>
                          <a:pt x="100" y="462"/>
                        </a:lnTo>
                        <a:lnTo>
                          <a:pt x="75" y="440"/>
                        </a:lnTo>
                        <a:lnTo>
                          <a:pt x="53" y="416"/>
                        </a:lnTo>
                        <a:lnTo>
                          <a:pt x="35" y="388"/>
                        </a:lnTo>
                        <a:lnTo>
                          <a:pt x="19" y="358"/>
                        </a:lnTo>
                        <a:lnTo>
                          <a:pt x="9" y="326"/>
                        </a:lnTo>
                        <a:lnTo>
                          <a:pt x="2" y="292"/>
                        </a:lnTo>
                        <a:lnTo>
                          <a:pt x="0" y="258"/>
                        </a:lnTo>
                        <a:lnTo>
                          <a:pt x="2" y="223"/>
                        </a:lnTo>
                        <a:lnTo>
                          <a:pt x="9" y="189"/>
                        </a:lnTo>
                        <a:lnTo>
                          <a:pt x="19" y="157"/>
                        </a:lnTo>
                        <a:lnTo>
                          <a:pt x="35" y="127"/>
                        </a:lnTo>
                        <a:lnTo>
                          <a:pt x="53" y="100"/>
                        </a:lnTo>
                        <a:lnTo>
                          <a:pt x="75" y="76"/>
                        </a:lnTo>
                        <a:lnTo>
                          <a:pt x="100" y="53"/>
                        </a:lnTo>
                        <a:lnTo>
                          <a:pt x="127" y="35"/>
                        </a:lnTo>
                        <a:lnTo>
                          <a:pt x="157" y="20"/>
                        </a:lnTo>
                        <a:lnTo>
                          <a:pt x="189" y="9"/>
                        </a:lnTo>
                        <a:lnTo>
                          <a:pt x="222" y="3"/>
                        </a:lnTo>
                        <a:lnTo>
                          <a:pt x="257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6" name="Freeform 38"/>
                  <p:cNvSpPr>
                    <a:spLocks noEditPoints="1"/>
                  </p:cNvSpPr>
                  <p:nvPr/>
                </p:nvSpPr>
                <p:spPr bwMode="auto">
                  <a:xfrm>
                    <a:off x="8213725" y="3463926"/>
                    <a:ext cx="350838" cy="190500"/>
                  </a:xfrm>
                  <a:custGeom>
                    <a:avLst/>
                    <a:gdLst>
                      <a:gd name="T0" fmla="*/ 158 w 883"/>
                      <a:gd name="T1" fmla="*/ 142 h 481"/>
                      <a:gd name="T2" fmla="*/ 144 w 883"/>
                      <a:gd name="T3" fmla="*/ 162 h 481"/>
                      <a:gd name="T4" fmla="*/ 112 w 883"/>
                      <a:gd name="T5" fmla="*/ 220 h 481"/>
                      <a:gd name="T6" fmla="*/ 175 w 883"/>
                      <a:gd name="T7" fmla="*/ 281 h 481"/>
                      <a:gd name="T8" fmla="*/ 248 w 883"/>
                      <a:gd name="T9" fmla="*/ 329 h 481"/>
                      <a:gd name="T10" fmla="*/ 340 w 883"/>
                      <a:gd name="T11" fmla="*/ 364 h 481"/>
                      <a:gd name="T12" fmla="*/ 441 w 883"/>
                      <a:gd name="T13" fmla="*/ 375 h 481"/>
                      <a:gd name="T14" fmla="*/ 543 w 883"/>
                      <a:gd name="T15" fmla="*/ 364 h 481"/>
                      <a:gd name="T16" fmla="*/ 635 w 883"/>
                      <a:gd name="T17" fmla="*/ 329 h 481"/>
                      <a:gd name="T18" fmla="*/ 708 w 883"/>
                      <a:gd name="T19" fmla="*/ 281 h 481"/>
                      <a:gd name="T20" fmla="*/ 770 w 883"/>
                      <a:gd name="T21" fmla="*/ 220 h 481"/>
                      <a:gd name="T22" fmla="*/ 739 w 883"/>
                      <a:gd name="T23" fmla="*/ 162 h 481"/>
                      <a:gd name="T24" fmla="*/ 724 w 883"/>
                      <a:gd name="T25" fmla="*/ 141 h 481"/>
                      <a:gd name="T26" fmla="*/ 676 w 883"/>
                      <a:gd name="T27" fmla="*/ 144 h 481"/>
                      <a:gd name="T28" fmla="*/ 604 w 883"/>
                      <a:gd name="T29" fmla="*/ 178 h 481"/>
                      <a:gd name="T30" fmla="*/ 525 w 883"/>
                      <a:gd name="T31" fmla="*/ 200 h 481"/>
                      <a:gd name="T32" fmla="*/ 441 w 883"/>
                      <a:gd name="T33" fmla="*/ 208 h 481"/>
                      <a:gd name="T34" fmla="*/ 358 w 883"/>
                      <a:gd name="T35" fmla="*/ 200 h 481"/>
                      <a:gd name="T36" fmla="*/ 277 w 883"/>
                      <a:gd name="T37" fmla="*/ 178 h 481"/>
                      <a:gd name="T38" fmla="*/ 208 w 883"/>
                      <a:gd name="T39" fmla="*/ 144 h 481"/>
                      <a:gd name="T40" fmla="*/ 177 w 883"/>
                      <a:gd name="T41" fmla="*/ 0 h 481"/>
                      <a:gd name="T42" fmla="*/ 204 w 883"/>
                      <a:gd name="T43" fmla="*/ 13 h 481"/>
                      <a:gd name="T44" fmla="*/ 275 w 883"/>
                      <a:gd name="T45" fmla="*/ 62 h 481"/>
                      <a:gd name="T46" fmla="*/ 356 w 883"/>
                      <a:gd name="T47" fmla="*/ 92 h 481"/>
                      <a:gd name="T48" fmla="*/ 441 w 883"/>
                      <a:gd name="T49" fmla="*/ 102 h 481"/>
                      <a:gd name="T50" fmla="*/ 527 w 883"/>
                      <a:gd name="T51" fmla="*/ 92 h 481"/>
                      <a:gd name="T52" fmla="*/ 606 w 883"/>
                      <a:gd name="T53" fmla="*/ 62 h 481"/>
                      <a:gd name="T54" fmla="*/ 676 w 883"/>
                      <a:gd name="T55" fmla="*/ 13 h 481"/>
                      <a:gd name="T56" fmla="*/ 704 w 883"/>
                      <a:gd name="T57" fmla="*/ 0 h 481"/>
                      <a:gd name="T58" fmla="*/ 734 w 883"/>
                      <a:gd name="T59" fmla="*/ 4 h 481"/>
                      <a:gd name="T60" fmla="*/ 775 w 883"/>
                      <a:gd name="T61" fmla="*/ 40 h 481"/>
                      <a:gd name="T62" fmla="*/ 824 w 883"/>
                      <a:gd name="T63" fmla="*/ 101 h 481"/>
                      <a:gd name="T64" fmla="*/ 848 w 883"/>
                      <a:gd name="T65" fmla="*/ 138 h 481"/>
                      <a:gd name="T66" fmla="*/ 880 w 883"/>
                      <a:gd name="T67" fmla="*/ 212 h 481"/>
                      <a:gd name="T68" fmla="*/ 881 w 883"/>
                      <a:gd name="T69" fmla="*/ 245 h 481"/>
                      <a:gd name="T70" fmla="*/ 842 w 883"/>
                      <a:gd name="T71" fmla="*/ 299 h 481"/>
                      <a:gd name="T72" fmla="*/ 769 w 883"/>
                      <a:gd name="T73" fmla="*/ 369 h 481"/>
                      <a:gd name="T74" fmla="*/ 683 w 883"/>
                      <a:gd name="T75" fmla="*/ 422 h 481"/>
                      <a:gd name="T76" fmla="*/ 592 w 883"/>
                      <a:gd name="T77" fmla="*/ 459 h 481"/>
                      <a:gd name="T78" fmla="*/ 493 w 883"/>
                      <a:gd name="T79" fmla="*/ 479 h 481"/>
                      <a:gd name="T80" fmla="*/ 389 w 883"/>
                      <a:gd name="T81" fmla="*/ 479 h 481"/>
                      <a:gd name="T82" fmla="*/ 291 w 883"/>
                      <a:gd name="T83" fmla="*/ 459 h 481"/>
                      <a:gd name="T84" fmla="*/ 199 w 883"/>
                      <a:gd name="T85" fmla="*/ 422 h 481"/>
                      <a:gd name="T86" fmla="*/ 114 w 883"/>
                      <a:gd name="T87" fmla="*/ 369 h 481"/>
                      <a:gd name="T88" fmla="*/ 41 w 883"/>
                      <a:gd name="T89" fmla="*/ 299 h 481"/>
                      <a:gd name="T90" fmla="*/ 3 w 883"/>
                      <a:gd name="T91" fmla="*/ 246 h 481"/>
                      <a:gd name="T92" fmla="*/ 3 w 883"/>
                      <a:gd name="T93" fmla="*/ 212 h 481"/>
                      <a:gd name="T94" fmla="*/ 35 w 883"/>
                      <a:gd name="T95" fmla="*/ 138 h 481"/>
                      <a:gd name="T96" fmla="*/ 79 w 883"/>
                      <a:gd name="T97" fmla="*/ 72 h 481"/>
                      <a:gd name="T98" fmla="*/ 135 w 883"/>
                      <a:gd name="T99" fmla="*/ 13 h 481"/>
                      <a:gd name="T100" fmla="*/ 161 w 883"/>
                      <a:gd name="T101" fmla="*/ 0 h 4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883" h="481">
                        <a:moveTo>
                          <a:pt x="175" y="123"/>
                        </a:moveTo>
                        <a:lnTo>
                          <a:pt x="158" y="142"/>
                        </a:lnTo>
                        <a:lnTo>
                          <a:pt x="144" y="162"/>
                        </a:lnTo>
                        <a:lnTo>
                          <a:pt x="144" y="162"/>
                        </a:lnTo>
                        <a:lnTo>
                          <a:pt x="126" y="191"/>
                        </a:lnTo>
                        <a:lnTo>
                          <a:pt x="112" y="220"/>
                        </a:lnTo>
                        <a:lnTo>
                          <a:pt x="142" y="253"/>
                        </a:lnTo>
                        <a:lnTo>
                          <a:pt x="175" y="281"/>
                        </a:lnTo>
                        <a:lnTo>
                          <a:pt x="210" y="307"/>
                        </a:lnTo>
                        <a:lnTo>
                          <a:pt x="248" y="329"/>
                        </a:lnTo>
                        <a:lnTo>
                          <a:pt x="292" y="348"/>
                        </a:lnTo>
                        <a:lnTo>
                          <a:pt x="340" y="364"/>
                        </a:lnTo>
                        <a:lnTo>
                          <a:pt x="389" y="372"/>
                        </a:lnTo>
                        <a:lnTo>
                          <a:pt x="441" y="375"/>
                        </a:lnTo>
                        <a:lnTo>
                          <a:pt x="493" y="372"/>
                        </a:lnTo>
                        <a:lnTo>
                          <a:pt x="543" y="364"/>
                        </a:lnTo>
                        <a:lnTo>
                          <a:pt x="591" y="348"/>
                        </a:lnTo>
                        <a:lnTo>
                          <a:pt x="635" y="329"/>
                        </a:lnTo>
                        <a:lnTo>
                          <a:pt x="673" y="307"/>
                        </a:lnTo>
                        <a:lnTo>
                          <a:pt x="708" y="281"/>
                        </a:lnTo>
                        <a:lnTo>
                          <a:pt x="741" y="253"/>
                        </a:lnTo>
                        <a:lnTo>
                          <a:pt x="770" y="220"/>
                        </a:lnTo>
                        <a:lnTo>
                          <a:pt x="755" y="191"/>
                        </a:lnTo>
                        <a:lnTo>
                          <a:pt x="739" y="162"/>
                        </a:lnTo>
                        <a:lnTo>
                          <a:pt x="737" y="159"/>
                        </a:lnTo>
                        <a:lnTo>
                          <a:pt x="724" y="141"/>
                        </a:lnTo>
                        <a:lnTo>
                          <a:pt x="709" y="123"/>
                        </a:lnTo>
                        <a:lnTo>
                          <a:pt x="676" y="144"/>
                        </a:lnTo>
                        <a:lnTo>
                          <a:pt x="641" y="162"/>
                        </a:lnTo>
                        <a:lnTo>
                          <a:pt x="604" y="178"/>
                        </a:lnTo>
                        <a:lnTo>
                          <a:pt x="565" y="191"/>
                        </a:lnTo>
                        <a:lnTo>
                          <a:pt x="525" y="200"/>
                        </a:lnTo>
                        <a:lnTo>
                          <a:pt x="484" y="207"/>
                        </a:lnTo>
                        <a:lnTo>
                          <a:pt x="441" y="208"/>
                        </a:lnTo>
                        <a:lnTo>
                          <a:pt x="399" y="207"/>
                        </a:lnTo>
                        <a:lnTo>
                          <a:pt x="358" y="200"/>
                        </a:lnTo>
                        <a:lnTo>
                          <a:pt x="316" y="191"/>
                        </a:lnTo>
                        <a:lnTo>
                          <a:pt x="277" y="178"/>
                        </a:lnTo>
                        <a:lnTo>
                          <a:pt x="241" y="162"/>
                        </a:lnTo>
                        <a:lnTo>
                          <a:pt x="208" y="144"/>
                        </a:lnTo>
                        <a:lnTo>
                          <a:pt x="175" y="123"/>
                        </a:lnTo>
                        <a:close/>
                        <a:moveTo>
                          <a:pt x="177" y="0"/>
                        </a:moveTo>
                        <a:lnTo>
                          <a:pt x="192" y="4"/>
                        </a:lnTo>
                        <a:lnTo>
                          <a:pt x="204" y="13"/>
                        </a:lnTo>
                        <a:lnTo>
                          <a:pt x="238" y="39"/>
                        </a:lnTo>
                        <a:lnTo>
                          <a:pt x="275" y="62"/>
                        </a:lnTo>
                        <a:lnTo>
                          <a:pt x="315" y="79"/>
                        </a:lnTo>
                        <a:lnTo>
                          <a:pt x="356" y="92"/>
                        </a:lnTo>
                        <a:lnTo>
                          <a:pt x="398" y="100"/>
                        </a:lnTo>
                        <a:lnTo>
                          <a:pt x="441" y="102"/>
                        </a:lnTo>
                        <a:lnTo>
                          <a:pt x="485" y="100"/>
                        </a:lnTo>
                        <a:lnTo>
                          <a:pt x="527" y="92"/>
                        </a:lnTo>
                        <a:lnTo>
                          <a:pt x="567" y="79"/>
                        </a:lnTo>
                        <a:lnTo>
                          <a:pt x="606" y="62"/>
                        </a:lnTo>
                        <a:lnTo>
                          <a:pt x="643" y="40"/>
                        </a:lnTo>
                        <a:lnTo>
                          <a:pt x="676" y="13"/>
                        </a:lnTo>
                        <a:lnTo>
                          <a:pt x="690" y="5"/>
                        </a:lnTo>
                        <a:lnTo>
                          <a:pt x="704" y="0"/>
                        </a:lnTo>
                        <a:lnTo>
                          <a:pt x="719" y="0"/>
                        </a:lnTo>
                        <a:lnTo>
                          <a:pt x="734" y="4"/>
                        </a:lnTo>
                        <a:lnTo>
                          <a:pt x="747" y="13"/>
                        </a:lnTo>
                        <a:lnTo>
                          <a:pt x="775" y="40"/>
                        </a:lnTo>
                        <a:lnTo>
                          <a:pt x="801" y="69"/>
                        </a:lnTo>
                        <a:lnTo>
                          <a:pt x="824" y="101"/>
                        </a:lnTo>
                        <a:lnTo>
                          <a:pt x="827" y="104"/>
                        </a:lnTo>
                        <a:lnTo>
                          <a:pt x="848" y="138"/>
                        </a:lnTo>
                        <a:lnTo>
                          <a:pt x="865" y="175"/>
                        </a:lnTo>
                        <a:lnTo>
                          <a:pt x="880" y="212"/>
                        </a:lnTo>
                        <a:lnTo>
                          <a:pt x="883" y="228"/>
                        </a:lnTo>
                        <a:lnTo>
                          <a:pt x="881" y="245"/>
                        </a:lnTo>
                        <a:lnTo>
                          <a:pt x="873" y="260"/>
                        </a:lnTo>
                        <a:lnTo>
                          <a:pt x="842" y="299"/>
                        </a:lnTo>
                        <a:lnTo>
                          <a:pt x="807" y="336"/>
                        </a:lnTo>
                        <a:lnTo>
                          <a:pt x="769" y="369"/>
                        </a:lnTo>
                        <a:lnTo>
                          <a:pt x="728" y="397"/>
                        </a:lnTo>
                        <a:lnTo>
                          <a:pt x="683" y="422"/>
                        </a:lnTo>
                        <a:lnTo>
                          <a:pt x="638" y="443"/>
                        </a:lnTo>
                        <a:lnTo>
                          <a:pt x="592" y="459"/>
                        </a:lnTo>
                        <a:lnTo>
                          <a:pt x="544" y="471"/>
                        </a:lnTo>
                        <a:lnTo>
                          <a:pt x="493" y="479"/>
                        </a:lnTo>
                        <a:lnTo>
                          <a:pt x="441" y="481"/>
                        </a:lnTo>
                        <a:lnTo>
                          <a:pt x="389" y="479"/>
                        </a:lnTo>
                        <a:lnTo>
                          <a:pt x="340" y="471"/>
                        </a:lnTo>
                        <a:lnTo>
                          <a:pt x="291" y="459"/>
                        </a:lnTo>
                        <a:lnTo>
                          <a:pt x="245" y="443"/>
                        </a:lnTo>
                        <a:lnTo>
                          <a:pt x="199" y="422"/>
                        </a:lnTo>
                        <a:lnTo>
                          <a:pt x="156" y="397"/>
                        </a:lnTo>
                        <a:lnTo>
                          <a:pt x="114" y="369"/>
                        </a:lnTo>
                        <a:lnTo>
                          <a:pt x="76" y="336"/>
                        </a:lnTo>
                        <a:lnTo>
                          <a:pt x="41" y="299"/>
                        </a:lnTo>
                        <a:lnTo>
                          <a:pt x="10" y="260"/>
                        </a:lnTo>
                        <a:lnTo>
                          <a:pt x="3" y="246"/>
                        </a:lnTo>
                        <a:lnTo>
                          <a:pt x="0" y="229"/>
                        </a:lnTo>
                        <a:lnTo>
                          <a:pt x="3" y="212"/>
                        </a:lnTo>
                        <a:lnTo>
                          <a:pt x="17" y="175"/>
                        </a:lnTo>
                        <a:lnTo>
                          <a:pt x="35" y="138"/>
                        </a:lnTo>
                        <a:lnTo>
                          <a:pt x="55" y="104"/>
                        </a:lnTo>
                        <a:lnTo>
                          <a:pt x="79" y="72"/>
                        </a:lnTo>
                        <a:lnTo>
                          <a:pt x="106" y="41"/>
                        </a:lnTo>
                        <a:lnTo>
                          <a:pt x="135" y="13"/>
                        </a:lnTo>
                        <a:lnTo>
                          <a:pt x="147" y="5"/>
                        </a:lnTo>
                        <a:lnTo>
                          <a:pt x="161" y="0"/>
                        </a:lnTo>
                        <a:lnTo>
                          <a:pt x="177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7" name="Freeform 39"/>
                  <p:cNvSpPr>
                    <a:spLocks/>
                  </p:cNvSpPr>
                  <p:nvPr/>
                </p:nvSpPr>
                <p:spPr bwMode="auto">
                  <a:xfrm>
                    <a:off x="8164513" y="3074988"/>
                    <a:ext cx="69850" cy="87313"/>
                  </a:xfrm>
                  <a:custGeom>
                    <a:avLst/>
                    <a:gdLst>
                      <a:gd name="T0" fmla="*/ 53 w 172"/>
                      <a:gd name="T1" fmla="*/ 0 h 219"/>
                      <a:gd name="T2" fmla="*/ 66 w 172"/>
                      <a:gd name="T3" fmla="*/ 2 h 219"/>
                      <a:gd name="T4" fmla="*/ 79 w 172"/>
                      <a:gd name="T5" fmla="*/ 7 h 219"/>
                      <a:gd name="T6" fmla="*/ 90 w 172"/>
                      <a:gd name="T7" fmla="*/ 15 h 219"/>
                      <a:gd name="T8" fmla="*/ 98 w 172"/>
                      <a:gd name="T9" fmla="*/ 26 h 219"/>
                      <a:gd name="T10" fmla="*/ 165 w 172"/>
                      <a:gd name="T11" fmla="*/ 141 h 219"/>
                      <a:gd name="T12" fmla="*/ 170 w 172"/>
                      <a:gd name="T13" fmla="*/ 154 h 219"/>
                      <a:gd name="T14" fmla="*/ 172 w 172"/>
                      <a:gd name="T15" fmla="*/ 167 h 219"/>
                      <a:gd name="T16" fmla="*/ 170 w 172"/>
                      <a:gd name="T17" fmla="*/ 180 h 219"/>
                      <a:gd name="T18" fmla="*/ 165 w 172"/>
                      <a:gd name="T19" fmla="*/ 193 h 219"/>
                      <a:gd name="T20" fmla="*/ 157 w 172"/>
                      <a:gd name="T21" fmla="*/ 204 h 219"/>
                      <a:gd name="T22" fmla="*/ 146 w 172"/>
                      <a:gd name="T23" fmla="*/ 212 h 219"/>
                      <a:gd name="T24" fmla="*/ 132 w 172"/>
                      <a:gd name="T25" fmla="*/ 218 h 219"/>
                      <a:gd name="T26" fmla="*/ 119 w 172"/>
                      <a:gd name="T27" fmla="*/ 219 h 219"/>
                      <a:gd name="T28" fmla="*/ 105 w 172"/>
                      <a:gd name="T29" fmla="*/ 218 h 219"/>
                      <a:gd name="T30" fmla="*/ 93 w 172"/>
                      <a:gd name="T31" fmla="*/ 213 h 219"/>
                      <a:gd name="T32" fmla="*/ 82 w 172"/>
                      <a:gd name="T33" fmla="*/ 205 h 219"/>
                      <a:gd name="T34" fmla="*/ 74 w 172"/>
                      <a:gd name="T35" fmla="*/ 194 h 219"/>
                      <a:gd name="T36" fmla="*/ 7 w 172"/>
                      <a:gd name="T37" fmla="*/ 79 h 219"/>
                      <a:gd name="T38" fmla="*/ 2 w 172"/>
                      <a:gd name="T39" fmla="*/ 65 h 219"/>
                      <a:gd name="T40" fmla="*/ 0 w 172"/>
                      <a:gd name="T41" fmla="*/ 52 h 219"/>
                      <a:gd name="T42" fmla="*/ 2 w 172"/>
                      <a:gd name="T43" fmla="*/ 39 h 219"/>
                      <a:gd name="T44" fmla="*/ 7 w 172"/>
                      <a:gd name="T45" fmla="*/ 26 h 219"/>
                      <a:gd name="T46" fmla="*/ 15 w 172"/>
                      <a:gd name="T47" fmla="*/ 15 h 219"/>
                      <a:gd name="T48" fmla="*/ 26 w 172"/>
                      <a:gd name="T49" fmla="*/ 7 h 219"/>
                      <a:gd name="T50" fmla="*/ 40 w 172"/>
                      <a:gd name="T51" fmla="*/ 2 h 219"/>
                      <a:gd name="T52" fmla="*/ 53 w 172"/>
                      <a:gd name="T53" fmla="*/ 0 h 2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72" h="219">
                        <a:moveTo>
                          <a:pt x="53" y="0"/>
                        </a:moveTo>
                        <a:lnTo>
                          <a:pt x="66" y="2"/>
                        </a:lnTo>
                        <a:lnTo>
                          <a:pt x="79" y="7"/>
                        </a:lnTo>
                        <a:lnTo>
                          <a:pt x="90" y="15"/>
                        </a:lnTo>
                        <a:lnTo>
                          <a:pt x="98" y="26"/>
                        </a:lnTo>
                        <a:lnTo>
                          <a:pt x="165" y="141"/>
                        </a:lnTo>
                        <a:lnTo>
                          <a:pt x="170" y="154"/>
                        </a:lnTo>
                        <a:lnTo>
                          <a:pt x="172" y="167"/>
                        </a:lnTo>
                        <a:lnTo>
                          <a:pt x="170" y="180"/>
                        </a:lnTo>
                        <a:lnTo>
                          <a:pt x="165" y="193"/>
                        </a:lnTo>
                        <a:lnTo>
                          <a:pt x="157" y="204"/>
                        </a:lnTo>
                        <a:lnTo>
                          <a:pt x="146" y="212"/>
                        </a:lnTo>
                        <a:lnTo>
                          <a:pt x="132" y="218"/>
                        </a:lnTo>
                        <a:lnTo>
                          <a:pt x="119" y="219"/>
                        </a:lnTo>
                        <a:lnTo>
                          <a:pt x="105" y="218"/>
                        </a:lnTo>
                        <a:lnTo>
                          <a:pt x="93" y="213"/>
                        </a:lnTo>
                        <a:lnTo>
                          <a:pt x="82" y="205"/>
                        </a:lnTo>
                        <a:lnTo>
                          <a:pt x="74" y="194"/>
                        </a:lnTo>
                        <a:lnTo>
                          <a:pt x="7" y="79"/>
                        </a:lnTo>
                        <a:lnTo>
                          <a:pt x="2" y="65"/>
                        </a:lnTo>
                        <a:lnTo>
                          <a:pt x="0" y="52"/>
                        </a:lnTo>
                        <a:lnTo>
                          <a:pt x="2" y="39"/>
                        </a:lnTo>
                        <a:lnTo>
                          <a:pt x="7" y="26"/>
                        </a:lnTo>
                        <a:lnTo>
                          <a:pt x="15" y="15"/>
                        </a:lnTo>
                        <a:lnTo>
                          <a:pt x="26" y="7"/>
                        </a:lnTo>
                        <a:lnTo>
                          <a:pt x="40" y="2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8" name="Freeform 40"/>
                  <p:cNvSpPr>
                    <a:spLocks/>
                  </p:cNvSpPr>
                  <p:nvPr/>
                </p:nvSpPr>
                <p:spPr bwMode="auto">
                  <a:xfrm>
                    <a:off x="7961313" y="3422651"/>
                    <a:ext cx="96838" cy="41275"/>
                  </a:xfrm>
                  <a:custGeom>
                    <a:avLst/>
                    <a:gdLst>
                      <a:gd name="T0" fmla="*/ 53 w 242"/>
                      <a:gd name="T1" fmla="*/ 0 h 106"/>
                      <a:gd name="T2" fmla="*/ 189 w 242"/>
                      <a:gd name="T3" fmla="*/ 0 h 106"/>
                      <a:gd name="T4" fmla="*/ 205 w 242"/>
                      <a:gd name="T5" fmla="*/ 3 h 106"/>
                      <a:gd name="T6" fmla="*/ 221 w 242"/>
                      <a:gd name="T7" fmla="*/ 11 h 106"/>
                      <a:gd name="T8" fmla="*/ 232 w 242"/>
                      <a:gd name="T9" fmla="*/ 22 h 106"/>
                      <a:gd name="T10" fmla="*/ 239 w 242"/>
                      <a:gd name="T11" fmla="*/ 36 h 106"/>
                      <a:gd name="T12" fmla="*/ 242 w 242"/>
                      <a:gd name="T13" fmla="*/ 54 h 106"/>
                      <a:gd name="T14" fmla="*/ 239 w 242"/>
                      <a:gd name="T15" fmla="*/ 70 h 106"/>
                      <a:gd name="T16" fmla="*/ 232 w 242"/>
                      <a:gd name="T17" fmla="*/ 85 h 106"/>
                      <a:gd name="T18" fmla="*/ 221 w 242"/>
                      <a:gd name="T19" fmla="*/ 96 h 106"/>
                      <a:gd name="T20" fmla="*/ 205 w 242"/>
                      <a:gd name="T21" fmla="*/ 103 h 106"/>
                      <a:gd name="T22" fmla="*/ 189 w 242"/>
                      <a:gd name="T23" fmla="*/ 106 h 106"/>
                      <a:gd name="T24" fmla="*/ 53 w 242"/>
                      <a:gd name="T25" fmla="*/ 106 h 106"/>
                      <a:gd name="T26" fmla="*/ 36 w 242"/>
                      <a:gd name="T27" fmla="*/ 103 h 106"/>
                      <a:gd name="T28" fmla="*/ 21 w 242"/>
                      <a:gd name="T29" fmla="*/ 96 h 106"/>
                      <a:gd name="T30" fmla="*/ 10 w 242"/>
                      <a:gd name="T31" fmla="*/ 85 h 106"/>
                      <a:gd name="T32" fmla="*/ 2 w 242"/>
                      <a:gd name="T33" fmla="*/ 70 h 106"/>
                      <a:gd name="T34" fmla="*/ 0 w 242"/>
                      <a:gd name="T35" fmla="*/ 54 h 106"/>
                      <a:gd name="T36" fmla="*/ 2 w 242"/>
                      <a:gd name="T37" fmla="*/ 36 h 106"/>
                      <a:gd name="T38" fmla="*/ 10 w 242"/>
                      <a:gd name="T39" fmla="*/ 22 h 106"/>
                      <a:gd name="T40" fmla="*/ 21 w 242"/>
                      <a:gd name="T41" fmla="*/ 11 h 106"/>
                      <a:gd name="T42" fmla="*/ 36 w 242"/>
                      <a:gd name="T43" fmla="*/ 3 h 106"/>
                      <a:gd name="T44" fmla="*/ 53 w 242"/>
                      <a:gd name="T45" fmla="*/ 0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242" h="106">
                        <a:moveTo>
                          <a:pt x="53" y="0"/>
                        </a:moveTo>
                        <a:lnTo>
                          <a:pt x="189" y="0"/>
                        </a:lnTo>
                        <a:lnTo>
                          <a:pt x="205" y="3"/>
                        </a:lnTo>
                        <a:lnTo>
                          <a:pt x="221" y="11"/>
                        </a:lnTo>
                        <a:lnTo>
                          <a:pt x="232" y="22"/>
                        </a:lnTo>
                        <a:lnTo>
                          <a:pt x="239" y="36"/>
                        </a:lnTo>
                        <a:lnTo>
                          <a:pt x="242" y="54"/>
                        </a:lnTo>
                        <a:lnTo>
                          <a:pt x="239" y="70"/>
                        </a:lnTo>
                        <a:lnTo>
                          <a:pt x="232" y="85"/>
                        </a:lnTo>
                        <a:lnTo>
                          <a:pt x="221" y="96"/>
                        </a:lnTo>
                        <a:lnTo>
                          <a:pt x="205" y="103"/>
                        </a:lnTo>
                        <a:lnTo>
                          <a:pt x="189" y="106"/>
                        </a:lnTo>
                        <a:lnTo>
                          <a:pt x="53" y="106"/>
                        </a:lnTo>
                        <a:lnTo>
                          <a:pt x="36" y="103"/>
                        </a:lnTo>
                        <a:lnTo>
                          <a:pt x="21" y="96"/>
                        </a:lnTo>
                        <a:lnTo>
                          <a:pt x="10" y="85"/>
                        </a:lnTo>
                        <a:lnTo>
                          <a:pt x="2" y="70"/>
                        </a:lnTo>
                        <a:lnTo>
                          <a:pt x="0" y="54"/>
                        </a:lnTo>
                        <a:lnTo>
                          <a:pt x="2" y="36"/>
                        </a:lnTo>
                        <a:lnTo>
                          <a:pt x="10" y="22"/>
                        </a:lnTo>
                        <a:lnTo>
                          <a:pt x="21" y="11"/>
                        </a:lnTo>
                        <a:lnTo>
                          <a:pt x="36" y="3"/>
                        </a:lnTo>
                        <a:lnTo>
                          <a:pt x="53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9" name="Freeform 41"/>
                  <p:cNvSpPr>
                    <a:spLocks/>
                  </p:cNvSpPr>
                  <p:nvPr/>
                </p:nvSpPr>
                <p:spPr bwMode="auto">
                  <a:xfrm>
                    <a:off x="7785100" y="3074988"/>
                    <a:ext cx="68263" cy="87313"/>
                  </a:xfrm>
                  <a:custGeom>
                    <a:avLst/>
                    <a:gdLst>
                      <a:gd name="T0" fmla="*/ 119 w 171"/>
                      <a:gd name="T1" fmla="*/ 0 h 220"/>
                      <a:gd name="T2" fmla="*/ 132 w 171"/>
                      <a:gd name="T3" fmla="*/ 2 h 220"/>
                      <a:gd name="T4" fmla="*/ 146 w 171"/>
                      <a:gd name="T5" fmla="*/ 7 h 220"/>
                      <a:gd name="T6" fmla="*/ 158 w 171"/>
                      <a:gd name="T7" fmla="*/ 17 h 220"/>
                      <a:gd name="T8" fmla="*/ 167 w 171"/>
                      <a:gd name="T9" fmla="*/ 31 h 220"/>
                      <a:gd name="T10" fmla="*/ 171 w 171"/>
                      <a:gd name="T11" fmla="*/ 47 h 220"/>
                      <a:gd name="T12" fmla="*/ 170 w 171"/>
                      <a:gd name="T13" fmla="*/ 63 h 220"/>
                      <a:gd name="T14" fmla="*/ 165 w 171"/>
                      <a:gd name="T15" fmla="*/ 79 h 220"/>
                      <a:gd name="T16" fmla="*/ 98 w 171"/>
                      <a:gd name="T17" fmla="*/ 194 h 220"/>
                      <a:gd name="T18" fmla="*/ 89 w 171"/>
                      <a:gd name="T19" fmla="*/ 205 h 220"/>
                      <a:gd name="T20" fmla="*/ 79 w 171"/>
                      <a:gd name="T21" fmla="*/ 213 h 220"/>
                      <a:gd name="T22" fmla="*/ 65 w 171"/>
                      <a:gd name="T23" fmla="*/ 218 h 220"/>
                      <a:gd name="T24" fmla="*/ 52 w 171"/>
                      <a:gd name="T25" fmla="*/ 220 h 220"/>
                      <a:gd name="T26" fmla="*/ 39 w 171"/>
                      <a:gd name="T27" fmla="*/ 218 h 220"/>
                      <a:gd name="T28" fmla="*/ 25 w 171"/>
                      <a:gd name="T29" fmla="*/ 213 h 220"/>
                      <a:gd name="T30" fmla="*/ 14 w 171"/>
                      <a:gd name="T31" fmla="*/ 204 h 220"/>
                      <a:gd name="T32" fmla="*/ 6 w 171"/>
                      <a:gd name="T33" fmla="*/ 194 h 220"/>
                      <a:gd name="T34" fmla="*/ 1 w 171"/>
                      <a:gd name="T35" fmla="*/ 180 h 220"/>
                      <a:gd name="T36" fmla="*/ 0 w 171"/>
                      <a:gd name="T37" fmla="*/ 167 h 220"/>
                      <a:gd name="T38" fmla="*/ 1 w 171"/>
                      <a:gd name="T39" fmla="*/ 154 h 220"/>
                      <a:gd name="T40" fmla="*/ 7 w 171"/>
                      <a:gd name="T41" fmla="*/ 141 h 220"/>
                      <a:gd name="T42" fmla="*/ 74 w 171"/>
                      <a:gd name="T43" fmla="*/ 26 h 220"/>
                      <a:gd name="T44" fmla="*/ 82 w 171"/>
                      <a:gd name="T45" fmla="*/ 15 h 220"/>
                      <a:gd name="T46" fmla="*/ 93 w 171"/>
                      <a:gd name="T47" fmla="*/ 7 h 220"/>
                      <a:gd name="T48" fmla="*/ 105 w 171"/>
                      <a:gd name="T49" fmla="*/ 2 h 220"/>
                      <a:gd name="T50" fmla="*/ 119 w 171"/>
                      <a:gd name="T51" fmla="*/ 0 h 2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171" h="220">
                        <a:moveTo>
                          <a:pt x="119" y="0"/>
                        </a:moveTo>
                        <a:lnTo>
                          <a:pt x="132" y="2"/>
                        </a:lnTo>
                        <a:lnTo>
                          <a:pt x="146" y="7"/>
                        </a:lnTo>
                        <a:lnTo>
                          <a:pt x="158" y="17"/>
                        </a:lnTo>
                        <a:lnTo>
                          <a:pt x="167" y="31"/>
                        </a:lnTo>
                        <a:lnTo>
                          <a:pt x="171" y="47"/>
                        </a:lnTo>
                        <a:lnTo>
                          <a:pt x="170" y="63"/>
                        </a:lnTo>
                        <a:lnTo>
                          <a:pt x="165" y="79"/>
                        </a:lnTo>
                        <a:lnTo>
                          <a:pt x="98" y="194"/>
                        </a:lnTo>
                        <a:lnTo>
                          <a:pt x="89" y="205"/>
                        </a:lnTo>
                        <a:lnTo>
                          <a:pt x="79" y="213"/>
                        </a:lnTo>
                        <a:lnTo>
                          <a:pt x="65" y="218"/>
                        </a:lnTo>
                        <a:lnTo>
                          <a:pt x="52" y="220"/>
                        </a:lnTo>
                        <a:lnTo>
                          <a:pt x="39" y="218"/>
                        </a:lnTo>
                        <a:lnTo>
                          <a:pt x="25" y="213"/>
                        </a:lnTo>
                        <a:lnTo>
                          <a:pt x="14" y="204"/>
                        </a:lnTo>
                        <a:lnTo>
                          <a:pt x="6" y="194"/>
                        </a:lnTo>
                        <a:lnTo>
                          <a:pt x="1" y="180"/>
                        </a:lnTo>
                        <a:lnTo>
                          <a:pt x="0" y="167"/>
                        </a:lnTo>
                        <a:lnTo>
                          <a:pt x="1" y="154"/>
                        </a:lnTo>
                        <a:lnTo>
                          <a:pt x="7" y="141"/>
                        </a:lnTo>
                        <a:lnTo>
                          <a:pt x="74" y="26"/>
                        </a:lnTo>
                        <a:lnTo>
                          <a:pt x="82" y="15"/>
                        </a:lnTo>
                        <a:lnTo>
                          <a:pt x="93" y="7"/>
                        </a:lnTo>
                        <a:lnTo>
                          <a:pt x="105" y="2"/>
                        </a:lnTo>
                        <a:lnTo>
                          <a:pt x="119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1444941" y="3257723"/>
                  <a:ext cx="646951" cy="545302"/>
                  <a:chOff x="2255838" y="4689475"/>
                  <a:chExt cx="1303337" cy="1098551"/>
                </a:xfrm>
                <a:solidFill>
                  <a:schemeClr val="bg1"/>
                </a:solidFill>
              </p:grpSpPr>
              <p:sp>
                <p:nvSpPr>
                  <p:cNvPr id="96" name="Freeform 92"/>
                  <p:cNvSpPr>
                    <a:spLocks/>
                  </p:cNvSpPr>
                  <p:nvPr/>
                </p:nvSpPr>
                <p:spPr bwMode="auto">
                  <a:xfrm>
                    <a:off x="2954338" y="5095875"/>
                    <a:ext cx="604837" cy="203200"/>
                  </a:xfrm>
                  <a:custGeom>
                    <a:avLst/>
                    <a:gdLst>
                      <a:gd name="T0" fmla="*/ 1583 w 1903"/>
                      <a:gd name="T1" fmla="*/ 0 h 640"/>
                      <a:gd name="T2" fmla="*/ 1665 w 1903"/>
                      <a:gd name="T3" fmla="*/ 11 h 640"/>
                      <a:gd name="T4" fmla="*/ 1742 w 1903"/>
                      <a:gd name="T5" fmla="*/ 42 h 640"/>
                      <a:gd name="T6" fmla="*/ 1808 w 1903"/>
                      <a:gd name="T7" fmla="*/ 94 h 640"/>
                      <a:gd name="T8" fmla="*/ 1859 w 1903"/>
                      <a:gd name="T9" fmla="*/ 160 h 640"/>
                      <a:gd name="T10" fmla="*/ 1892 w 1903"/>
                      <a:gd name="T11" fmla="*/ 236 h 640"/>
                      <a:gd name="T12" fmla="*/ 1903 w 1903"/>
                      <a:gd name="T13" fmla="*/ 320 h 640"/>
                      <a:gd name="T14" fmla="*/ 1892 w 1903"/>
                      <a:gd name="T15" fmla="*/ 402 h 640"/>
                      <a:gd name="T16" fmla="*/ 1860 w 1903"/>
                      <a:gd name="T17" fmla="*/ 479 h 640"/>
                      <a:gd name="T18" fmla="*/ 1809 w 1903"/>
                      <a:gd name="T19" fmla="*/ 547 h 640"/>
                      <a:gd name="T20" fmla="*/ 1744 w 1903"/>
                      <a:gd name="T21" fmla="*/ 596 h 640"/>
                      <a:gd name="T22" fmla="*/ 1666 w 1903"/>
                      <a:gd name="T23" fmla="*/ 629 h 640"/>
                      <a:gd name="T24" fmla="*/ 1583 w 1903"/>
                      <a:gd name="T25" fmla="*/ 640 h 640"/>
                      <a:gd name="T26" fmla="*/ 630 w 1903"/>
                      <a:gd name="T27" fmla="*/ 637 h 640"/>
                      <a:gd name="T28" fmla="*/ 599 w 1903"/>
                      <a:gd name="T29" fmla="*/ 614 h 640"/>
                      <a:gd name="T30" fmla="*/ 587 w 1903"/>
                      <a:gd name="T31" fmla="*/ 576 h 640"/>
                      <a:gd name="T32" fmla="*/ 599 w 1903"/>
                      <a:gd name="T33" fmla="*/ 538 h 640"/>
                      <a:gd name="T34" fmla="*/ 630 w 1903"/>
                      <a:gd name="T35" fmla="*/ 515 h 640"/>
                      <a:gd name="T36" fmla="*/ 1583 w 1903"/>
                      <a:gd name="T37" fmla="*/ 512 h 640"/>
                      <a:gd name="T38" fmla="*/ 1633 w 1903"/>
                      <a:gd name="T39" fmla="*/ 506 h 640"/>
                      <a:gd name="T40" fmla="*/ 1679 w 1903"/>
                      <a:gd name="T41" fmla="*/ 487 h 640"/>
                      <a:gd name="T42" fmla="*/ 1719 w 1903"/>
                      <a:gd name="T43" fmla="*/ 456 h 640"/>
                      <a:gd name="T44" fmla="*/ 1750 w 1903"/>
                      <a:gd name="T45" fmla="*/ 415 h 640"/>
                      <a:gd name="T46" fmla="*/ 1768 w 1903"/>
                      <a:gd name="T47" fmla="*/ 370 h 640"/>
                      <a:gd name="T48" fmla="*/ 1775 w 1903"/>
                      <a:gd name="T49" fmla="*/ 320 h 640"/>
                      <a:gd name="T50" fmla="*/ 1768 w 1903"/>
                      <a:gd name="T51" fmla="*/ 269 h 640"/>
                      <a:gd name="T52" fmla="*/ 1749 w 1903"/>
                      <a:gd name="T53" fmla="*/ 225 h 640"/>
                      <a:gd name="T54" fmla="*/ 1719 w 1903"/>
                      <a:gd name="T55" fmla="*/ 185 h 640"/>
                      <a:gd name="T56" fmla="*/ 1678 w 1903"/>
                      <a:gd name="T57" fmla="*/ 154 h 640"/>
                      <a:gd name="T58" fmla="*/ 1620 w 1903"/>
                      <a:gd name="T59" fmla="*/ 131 h 640"/>
                      <a:gd name="T60" fmla="*/ 63 w 1903"/>
                      <a:gd name="T61" fmla="*/ 128 h 640"/>
                      <a:gd name="T62" fmla="*/ 26 w 1903"/>
                      <a:gd name="T63" fmla="*/ 115 h 640"/>
                      <a:gd name="T64" fmla="*/ 3 w 1903"/>
                      <a:gd name="T65" fmla="*/ 84 h 640"/>
                      <a:gd name="T66" fmla="*/ 3 w 1903"/>
                      <a:gd name="T67" fmla="*/ 43 h 640"/>
                      <a:gd name="T68" fmla="*/ 26 w 1903"/>
                      <a:gd name="T69" fmla="*/ 11 h 640"/>
                      <a:gd name="T70" fmla="*/ 63 w 1903"/>
                      <a:gd name="T71" fmla="*/ 0 h 6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1903" h="640">
                        <a:moveTo>
                          <a:pt x="63" y="0"/>
                        </a:moveTo>
                        <a:lnTo>
                          <a:pt x="1583" y="0"/>
                        </a:lnTo>
                        <a:lnTo>
                          <a:pt x="1624" y="2"/>
                        </a:lnTo>
                        <a:lnTo>
                          <a:pt x="1665" y="11"/>
                        </a:lnTo>
                        <a:lnTo>
                          <a:pt x="1705" y="24"/>
                        </a:lnTo>
                        <a:lnTo>
                          <a:pt x="1742" y="42"/>
                        </a:lnTo>
                        <a:lnTo>
                          <a:pt x="1777" y="65"/>
                        </a:lnTo>
                        <a:lnTo>
                          <a:pt x="1808" y="94"/>
                        </a:lnTo>
                        <a:lnTo>
                          <a:pt x="1836" y="125"/>
                        </a:lnTo>
                        <a:lnTo>
                          <a:pt x="1859" y="160"/>
                        </a:lnTo>
                        <a:lnTo>
                          <a:pt x="1878" y="197"/>
                        </a:lnTo>
                        <a:lnTo>
                          <a:pt x="1892" y="236"/>
                        </a:lnTo>
                        <a:lnTo>
                          <a:pt x="1900" y="277"/>
                        </a:lnTo>
                        <a:lnTo>
                          <a:pt x="1903" y="320"/>
                        </a:lnTo>
                        <a:lnTo>
                          <a:pt x="1900" y="361"/>
                        </a:lnTo>
                        <a:lnTo>
                          <a:pt x="1892" y="402"/>
                        </a:lnTo>
                        <a:lnTo>
                          <a:pt x="1879" y="442"/>
                        </a:lnTo>
                        <a:lnTo>
                          <a:pt x="1860" y="479"/>
                        </a:lnTo>
                        <a:lnTo>
                          <a:pt x="1837" y="514"/>
                        </a:lnTo>
                        <a:lnTo>
                          <a:pt x="1809" y="547"/>
                        </a:lnTo>
                        <a:lnTo>
                          <a:pt x="1778" y="574"/>
                        </a:lnTo>
                        <a:lnTo>
                          <a:pt x="1744" y="596"/>
                        </a:lnTo>
                        <a:lnTo>
                          <a:pt x="1705" y="616"/>
                        </a:lnTo>
                        <a:lnTo>
                          <a:pt x="1666" y="629"/>
                        </a:lnTo>
                        <a:lnTo>
                          <a:pt x="1625" y="637"/>
                        </a:lnTo>
                        <a:lnTo>
                          <a:pt x="1583" y="640"/>
                        </a:lnTo>
                        <a:lnTo>
                          <a:pt x="650" y="640"/>
                        </a:lnTo>
                        <a:lnTo>
                          <a:pt x="630" y="637"/>
                        </a:lnTo>
                        <a:lnTo>
                          <a:pt x="613" y="627"/>
                        </a:lnTo>
                        <a:lnTo>
                          <a:pt x="599" y="614"/>
                        </a:lnTo>
                        <a:lnTo>
                          <a:pt x="590" y="596"/>
                        </a:lnTo>
                        <a:lnTo>
                          <a:pt x="587" y="576"/>
                        </a:lnTo>
                        <a:lnTo>
                          <a:pt x="590" y="557"/>
                        </a:lnTo>
                        <a:lnTo>
                          <a:pt x="599" y="538"/>
                        </a:lnTo>
                        <a:lnTo>
                          <a:pt x="613" y="524"/>
                        </a:lnTo>
                        <a:lnTo>
                          <a:pt x="630" y="515"/>
                        </a:lnTo>
                        <a:lnTo>
                          <a:pt x="650" y="512"/>
                        </a:lnTo>
                        <a:lnTo>
                          <a:pt x="1583" y="512"/>
                        </a:lnTo>
                        <a:lnTo>
                          <a:pt x="1608" y="511"/>
                        </a:lnTo>
                        <a:lnTo>
                          <a:pt x="1633" y="506"/>
                        </a:lnTo>
                        <a:lnTo>
                          <a:pt x="1655" y="498"/>
                        </a:lnTo>
                        <a:lnTo>
                          <a:pt x="1679" y="487"/>
                        </a:lnTo>
                        <a:lnTo>
                          <a:pt x="1700" y="472"/>
                        </a:lnTo>
                        <a:lnTo>
                          <a:pt x="1719" y="456"/>
                        </a:lnTo>
                        <a:lnTo>
                          <a:pt x="1735" y="436"/>
                        </a:lnTo>
                        <a:lnTo>
                          <a:pt x="1750" y="415"/>
                        </a:lnTo>
                        <a:lnTo>
                          <a:pt x="1760" y="392"/>
                        </a:lnTo>
                        <a:lnTo>
                          <a:pt x="1768" y="370"/>
                        </a:lnTo>
                        <a:lnTo>
                          <a:pt x="1773" y="345"/>
                        </a:lnTo>
                        <a:lnTo>
                          <a:pt x="1775" y="320"/>
                        </a:lnTo>
                        <a:lnTo>
                          <a:pt x="1773" y="294"/>
                        </a:lnTo>
                        <a:lnTo>
                          <a:pt x="1768" y="269"/>
                        </a:lnTo>
                        <a:lnTo>
                          <a:pt x="1760" y="247"/>
                        </a:lnTo>
                        <a:lnTo>
                          <a:pt x="1749" y="225"/>
                        </a:lnTo>
                        <a:lnTo>
                          <a:pt x="1735" y="203"/>
                        </a:lnTo>
                        <a:lnTo>
                          <a:pt x="1719" y="185"/>
                        </a:lnTo>
                        <a:lnTo>
                          <a:pt x="1699" y="167"/>
                        </a:lnTo>
                        <a:lnTo>
                          <a:pt x="1678" y="154"/>
                        </a:lnTo>
                        <a:lnTo>
                          <a:pt x="1655" y="141"/>
                        </a:lnTo>
                        <a:lnTo>
                          <a:pt x="1620" y="131"/>
                        </a:lnTo>
                        <a:lnTo>
                          <a:pt x="1583" y="128"/>
                        </a:lnTo>
                        <a:lnTo>
                          <a:pt x="63" y="128"/>
                        </a:lnTo>
                        <a:lnTo>
                          <a:pt x="43" y="124"/>
                        </a:lnTo>
                        <a:lnTo>
                          <a:pt x="26" y="115"/>
                        </a:lnTo>
                        <a:lnTo>
                          <a:pt x="12" y="101"/>
                        </a:lnTo>
                        <a:lnTo>
                          <a:pt x="3" y="84"/>
                        </a:lnTo>
                        <a:lnTo>
                          <a:pt x="0" y="63"/>
                        </a:lnTo>
                        <a:lnTo>
                          <a:pt x="3" y="43"/>
                        </a:lnTo>
                        <a:lnTo>
                          <a:pt x="12" y="26"/>
                        </a:lnTo>
                        <a:lnTo>
                          <a:pt x="26" y="11"/>
                        </a:lnTo>
                        <a:lnTo>
                          <a:pt x="43" y="2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97" name="Freeform 93"/>
                  <p:cNvSpPr>
                    <a:spLocks/>
                  </p:cNvSpPr>
                  <p:nvPr/>
                </p:nvSpPr>
                <p:spPr bwMode="auto">
                  <a:xfrm>
                    <a:off x="2640013" y="4689475"/>
                    <a:ext cx="482600" cy="447675"/>
                  </a:xfrm>
                  <a:custGeom>
                    <a:avLst/>
                    <a:gdLst>
                      <a:gd name="T0" fmla="*/ 1169 w 1519"/>
                      <a:gd name="T1" fmla="*/ 0 h 1410"/>
                      <a:gd name="T2" fmla="*/ 1240 w 1519"/>
                      <a:gd name="T3" fmla="*/ 7 h 1410"/>
                      <a:gd name="T4" fmla="*/ 1281 w 1519"/>
                      <a:gd name="T5" fmla="*/ 20 h 1410"/>
                      <a:gd name="T6" fmla="*/ 1357 w 1519"/>
                      <a:gd name="T7" fmla="*/ 53 h 1410"/>
                      <a:gd name="T8" fmla="*/ 1424 w 1519"/>
                      <a:gd name="T9" fmla="*/ 103 h 1410"/>
                      <a:gd name="T10" fmla="*/ 1474 w 1519"/>
                      <a:gd name="T11" fmla="*/ 161 h 1410"/>
                      <a:gd name="T12" fmla="*/ 1507 w 1519"/>
                      <a:gd name="T13" fmla="*/ 232 h 1410"/>
                      <a:gd name="T14" fmla="*/ 1519 w 1519"/>
                      <a:gd name="T15" fmla="*/ 315 h 1410"/>
                      <a:gd name="T16" fmla="*/ 1511 w 1519"/>
                      <a:gd name="T17" fmla="*/ 381 h 1410"/>
                      <a:gd name="T18" fmla="*/ 1337 w 1519"/>
                      <a:gd name="T19" fmla="*/ 994 h 1410"/>
                      <a:gd name="T20" fmla="*/ 1315 w 1519"/>
                      <a:gd name="T21" fmla="*/ 1028 h 1410"/>
                      <a:gd name="T22" fmla="*/ 1279 w 1519"/>
                      <a:gd name="T23" fmla="*/ 1042 h 1410"/>
                      <a:gd name="T24" fmla="*/ 1239 w 1519"/>
                      <a:gd name="T25" fmla="*/ 1030 h 1410"/>
                      <a:gd name="T26" fmla="*/ 1215 w 1519"/>
                      <a:gd name="T27" fmla="*/ 999 h 1410"/>
                      <a:gd name="T28" fmla="*/ 1214 w 1519"/>
                      <a:gd name="T29" fmla="*/ 960 h 1410"/>
                      <a:gd name="T30" fmla="*/ 1390 w 1519"/>
                      <a:gd name="T31" fmla="*/ 337 h 1410"/>
                      <a:gd name="T32" fmla="*/ 1388 w 1519"/>
                      <a:gd name="T33" fmla="*/ 287 h 1410"/>
                      <a:gd name="T34" fmla="*/ 1370 w 1519"/>
                      <a:gd name="T35" fmla="*/ 237 h 1410"/>
                      <a:gd name="T36" fmla="*/ 1337 w 1519"/>
                      <a:gd name="T37" fmla="*/ 196 h 1410"/>
                      <a:gd name="T38" fmla="*/ 1279 w 1519"/>
                      <a:gd name="T39" fmla="*/ 156 h 1410"/>
                      <a:gd name="T40" fmla="*/ 1214 w 1519"/>
                      <a:gd name="T41" fmla="*/ 134 h 1410"/>
                      <a:gd name="T42" fmla="*/ 1199 w 1519"/>
                      <a:gd name="T43" fmla="*/ 130 h 1410"/>
                      <a:gd name="T44" fmla="*/ 647 w 1519"/>
                      <a:gd name="T45" fmla="*/ 1141 h 1410"/>
                      <a:gd name="T46" fmla="*/ 641 w 1519"/>
                      <a:gd name="T47" fmla="*/ 1151 h 1410"/>
                      <a:gd name="T48" fmla="*/ 600 w 1519"/>
                      <a:gd name="T49" fmla="*/ 1202 h 1410"/>
                      <a:gd name="T50" fmla="*/ 520 w 1519"/>
                      <a:gd name="T51" fmla="*/ 1283 h 1410"/>
                      <a:gd name="T52" fmla="*/ 443 w 1519"/>
                      <a:gd name="T53" fmla="*/ 1340 h 1410"/>
                      <a:gd name="T54" fmla="*/ 363 w 1519"/>
                      <a:gd name="T55" fmla="*/ 1377 h 1410"/>
                      <a:gd name="T56" fmla="*/ 251 w 1519"/>
                      <a:gd name="T57" fmla="*/ 1402 h 1410"/>
                      <a:gd name="T58" fmla="*/ 131 w 1519"/>
                      <a:gd name="T59" fmla="*/ 1410 h 1410"/>
                      <a:gd name="T60" fmla="*/ 44 w 1519"/>
                      <a:gd name="T61" fmla="*/ 1406 h 1410"/>
                      <a:gd name="T62" fmla="*/ 13 w 1519"/>
                      <a:gd name="T63" fmla="*/ 1383 h 1410"/>
                      <a:gd name="T64" fmla="*/ 0 w 1519"/>
                      <a:gd name="T65" fmla="*/ 1345 h 1410"/>
                      <a:gd name="T66" fmla="*/ 13 w 1519"/>
                      <a:gd name="T67" fmla="*/ 1308 h 1410"/>
                      <a:gd name="T68" fmla="*/ 44 w 1519"/>
                      <a:gd name="T69" fmla="*/ 1284 h 1410"/>
                      <a:gd name="T70" fmla="*/ 123 w 1519"/>
                      <a:gd name="T71" fmla="*/ 1280 h 1410"/>
                      <a:gd name="T72" fmla="*/ 229 w 1519"/>
                      <a:gd name="T73" fmla="*/ 1275 h 1410"/>
                      <a:gd name="T74" fmla="*/ 321 w 1519"/>
                      <a:gd name="T75" fmla="*/ 1257 h 1410"/>
                      <a:gd name="T76" fmla="*/ 381 w 1519"/>
                      <a:gd name="T77" fmla="*/ 1228 h 1410"/>
                      <a:gd name="T78" fmla="*/ 440 w 1519"/>
                      <a:gd name="T79" fmla="*/ 1182 h 1410"/>
                      <a:gd name="T80" fmla="*/ 504 w 1519"/>
                      <a:gd name="T81" fmla="*/ 1117 h 1410"/>
                      <a:gd name="T82" fmla="*/ 1105 w 1519"/>
                      <a:gd name="T83" fmla="*/ 38 h 1410"/>
                      <a:gd name="T84" fmla="*/ 1126 w 1519"/>
                      <a:gd name="T85" fmla="*/ 12 h 1410"/>
                      <a:gd name="T86" fmla="*/ 1157 w 1519"/>
                      <a:gd name="T87" fmla="*/ 0 h 14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519" h="1410">
                        <a:moveTo>
                          <a:pt x="1163" y="0"/>
                        </a:moveTo>
                        <a:lnTo>
                          <a:pt x="1169" y="0"/>
                        </a:lnTo>
                        <a:lnTo>
                          <a:pt x="1204" y="2"/>
                        </a:lnTo>
                        <a:lnTo>
                          <a:pt x="1240" y="7"/>
                        </a:lnTo>
                        <a:lnTo>
                          <a:pt x="1243" y="8"/>
                        </a:lnTo>
                        <a:lnTo>
                          <a:pt x="1281" y="20"/>
                        </a:lnTo>
                        <a:lnTo>
                          <a:pt x="1320" y="35"/>
                        </a:lnTo>
                        <a:lnTo>
                          <a:pt x="1357" y="53"/>
                        </a:lnTo>
                        <a:lnTo>
                          <a:pt x="1392" y="77"/>
                        </a:lnTo>
                        <a:lnTo>
                          <a:pt x="1424" y="103"/>
                        </a:lnTo>
                        <a:lnTo>
                          <a:pt x="1451" y="131"/>
                        </a:lnTo>
                        <a:lnTo>
                          <a:pt x="1474" y="161"/>
                        </a:lnTo>
                        <a:lnTo>
                          <a:pt x="1493" y="196"/>
                        </a:lnTo>
                        <a:lnTo>
                          <a:pt x="1507" y="232"/>
                        </a:lnTo>
                        <a:lnTo>
                          <a:pt x="1515" y="273"/>
                        </a:lnTo>
                        <a:lnTo>
                          <a:pt x="1519" y="315"/>
                        </a:lnTo>
                        <a:lnTo>
                          <a:pt x="1516" y="348"/>
                        </a:lnTo>
                        <a:lnTo>
                          <a:pt x="1511" y="381"/>
                        </a:lnTo>
                        <a:lnTo>
                          <a:pt x="1510" y="390"/>
                        </a:lnTo>
                        <a:lnTo>
                          <a:pt x="1337" y="994"/>
                        </a:lnTo>
                        <a:lnTo>
                          <a:pt x="1329" y="1013"/>
                        </a:lnTo>
                        <a:lnTo>
                          <a:pt x="1315" y="1028"/>
                        </a:lnTo>
                        <a:lnTo>
                          <a:pt x="1298" y="1038"/>
                        </a:lnTo>
                        <a:lnTo>
                          <a:pt x="1279" y="1042"/>
                        </a:lnTo>
                        <a:lnTo>
                          <a:pt x="1258" y="1039"/>
                        </a:lnTo>
                        <a:lnTo>
                          <a:pt x="1239" y="1030"/>
                        </a:lnTo>
                        <a:lnTo>
                          <a:pt x="1225" y="1017"/>
                        </a:lnTo>
                        <a:lnTo>
                          <a:pt x="1215" y="999"/>
                        </a:lnTo>
                        <a:lnTo>
                          <a:pt x="1212" y="981"/>
                        </a:lnTo>
                        <a:lnTo>
                          <a:pt x="1214" y="960"/>
                        </a:lnTo>
                        <a:lnTo>
                          <a:pt x="1386" y="359"/>
                        </a:lnTo>
                        <a:lnTo>
                          <a:pt x="1390" y="337"/>
                        </a:lnTo>
                        <a:lnTo>
                          <a:pt x="1391" y="315"/>
                        </a:lnTo>
                        <a:lnTo>
                          <a:pt x="1388" y="287"/>
                        </a:lnTo>
                        <a:lnTo>
                          <a:pt x="1381" y="261"/>
                        </a:lnTo>
                        <a:lnTo>
                          <a:pt x="1370" y="237"/>
                        </a:lnTo>
                        <a:lnTo>
                          <a:pt x="1355" y="216"/>
                        </a:lnTo>
                        <a:lnTo>
                          <a:pt x="1337" y="196"/>
                        </a:lnTo>
                        <a:lnTo>
                          <a:pt x="1310" y="175"/>
                        </a:lnTo>
                        <a:lnTo>
                          <a:pt x="1279" y="156"/>
                        </a:lnTo>
                        <a:lnTo>
                          <a:pt x="1247" y="143"/>
                        </a:lnTo>
                        <a:lnTo>
                          <a:pt x="1214" y="134"/>
                        </a:lnTo>
                        <a:lnTo>
                          <a:pt x="1213" y="134"/>
                        </a:lnTo>
                        <a:lnTo>
                          <a:pt x="1199" y="130"/>
                        </a:lnTo>
                        <a:lnTo>
                          <a:pt x="648" y="1140"/>
                        </a:lnTo>
                        <a:lnTo>
                          <a:pt x="647" y="1141"/>
                        </a:lnTo>
                        <a:lnTo>
                          <a:pt x="646" y="1144"/>
                        </a:lnTo>
                        <a:lnTo>
                          <a:pt x="641" y="1151"/>
                        </a:lnTo>
                        <a:lnTo>
                          <a:pt x="641" y="1151"/>
                        </a:lnTo>
                        <a:lnTo>
                          <a:pt x="600" y="1202"/>
                        </a:lnTo>
                        <a:lnTo>
                          <a:pt x="560" y="1245"/>
                        </a:lnTo>
                        <a:lnTo>
                          <a:pt x="520" y="1283"/>
                        </a:lnTo>
                        <a:lnTo>
                          <a:pt x="482" y="1314"/>
                        </a:lnTo>
                        <a:lnTo>
                          <a:pt x="443" y="1340"/>
                        </a:lnTo>
                        <a:lnTo>
                          <a:pt x="403" y="1361"/>
                        </a:lnTo>
                        <a:lnTo>
                          <a:pt x="363" y="1377"/>
                        </a:lnTo>
                        <a:lnTo>
                          <a:pt x="309" y="1392"/>
                        </a:lnTo>
                        <a:lnTo>
                          <a:pt x="251" y="1402"/>
                        </a:lnTo>
                        <a:lnTo>
                          <a:pt x="193" y="1407"/>
                        </a:lnTo>
                        <a:lnTo>
                          <a:pt x="131" y="1410"/>
                        </a:lnTo>
                        <a:lnTo>
                          <a:pt x="65" y="1410"/>
                        </a:lnTo>
                        <a:lnTo>
                          <a:pt x="44" y="1406"/>
                        </a:lnTo>
                        <a:lnTo>
                          <a:pt x="26" y="1397"/>
                        </a:lnTo>
                        <a:lnTo>
                          <a:pt x="13" y="1383"/>
                        </a:lnTo>
                        <a:lnTo>
                          <a:pt x="4" y="1366"/>
                        </a:lnTo>
                        <a:lnTo>
                          <a:pt x="0" y="1345"/>
                        </a:lnTo>
                        <a:lnTo>
                          <a:pt x="4" y="1325"/>
                        </a:lnTo>
                        <a:lnTo>
                          <a:pt x="13" y="1308"/>
                        </a:lnTo>
                        <a:lnTo>
                          <a:pt x="26" y="1293"/>
                        </a:lnTo>
                        <a:lnTo>
                          <a:pt x="44" y="1284"/>
                        </a:lnTo>
                        <a:lnTo>
                          <a:pt x="65" y="1282"/>
                        </a:lnTo>
                        <a:lnTo>
                          <a:pt x="123" y="1280"/>
                        </a:lnTo>
                        <a:lnTo>
                          <a:pt x="178" y="1279"/>
                        </a:lnTo>
                        <a:lnTo>
                          <a:pt x="229" y="1275"/>
                        </a:lnTo>
                        <a:lnTo>
                          <a:pt x="276" y="1268"/>
                        </a:lnTo>
                        <a:lnTo>
                          <a:pt x="321" y="1257"/>
                        </a:lnTo>
                        <a:lnTo>
                          <a:pt x="351" y="1244"/>
                        </a:lnTo>
                        <a:lnTo>
                          <a:pt x="381" y="1228"/>
                        </a:lnTo>
                        <a:lnTo>
                          <a:pt x="411" y="1207"/>
                        </a:lnTo>
                        <a:lnTo>
                          <a:pt x="440" y="1182"/>
                        </a:lnTo>
                        <a:lnTo>
                          <a:pt x="472" y="1152"/>
                        </a:lnTo>
                        <a:lnTo>
                          <a:pt x="504" y="1117"/>
                        </a:lnTo>
                        <a:lnTo>
                          <a:pt x="537" y="1076"/>
                        </a:lnTo>
                        <a:lnTo>
                          <a:pt x="1105" y="38"/>
                        </a:lnTo>
                        <a:lnTo>
                          <a:pt x="1113" y="23"/>
                        </a:lnTo>
                        <a:lnTo>
                          <a:pt x="1126" y="12"/>
                        </a:lnTo>
                        <a:lnTo>
                          <a:pt x="1141" y="3"/>
                        </a:lnTo>
                        <a:lnTo>
                          <a:pt x="1157" y="0"/>
                        </a:lnTo>
                        <a:lnTo>
                          <a:pt x="1163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98" name="Freeform 94"/>
                  <p:cNvSpPr>
                    <a:spLocks noEditPoints="1"/>
                  </p:cNvSpPr>
                  <p:nvPr/>
                </p:nvSpPr>
                <p:spPr bwMode="auto">
                  <a:xfrm>
                    <a:off x="2255838" y="5054600"/>
                    <a:ext cx="325437" cy="733425"/>
                  </a:xfrm>
                  <a:custGeom>
                    <a:avLst/>
                    <a:gdLst>
                      <a:gd name="T0" fmla="*/ 128 w 1026"/>
                      <a:gd name="T1" fmla="*/ 129 h 2308"/>
                      <a:gd name="T2" fmla="*/ 128 w 1026"/>
                      <a:gd name="T3" fmla="*/ 2179 h 2308"/>
                      <a:gd name="T4" fmla="*/ 898 w 1026"/>
                      <a:gd name="T5" fmla="*/ 2179 h 2308"/>
                      <a:gd name="T6" fmla="*/ 898 w 1026"/>
                      <a:gd name="T7" fmla="*/ 129 h 2308"/>
                      <a:gd name="T8" fmla="*/ 128 w 1026"/>
                      <a:gd name="T9" fmla="*/ 129 h 2308"/>
                      <a:gd name="T10" fmla="*/ 63 w 1026"/>
                      <a:gd name="T11" fmla="*/ 0 h 2308"/>
                      <a:gd name="T12" fmla="*/ 963 w 1026"/>
                      <a:gd name="T13" fmla="*/ 0 h 2308"/>
                      <a:gd name="T14" fmla="*/ 983 w 1026"/>
                      <a:gd name="T15" fmla="*/ 3 h 2308"/>
                      <a:gd name="T16" fmla="*/ 1000 w 1026"/>
                      <a:gd name="T17" fmla="*/ 13 h 2308"/>
                      <a:gd name="T18" fmla="*/ 1014 w 1026"/>
                      <a:gd name="T19" fmla="*/ 27 h 2308"/>
                      <a:gd name="T20" fmla="*/ 1023 w 1026"/>
                      <a:gd name="T21" fmla="*/ 44 h 2308"/>
                      <a:gd name="T22" fmla="*/ 1026 w 1026"/>
                      <a:gd name="T23" fmla="*/ 64 h 2308"/>
                      <a:gd name="T24" fmla="*/ 1026 w 1026"/>
                      <a:gd name="T25" fmla="*/ 2243 h 2308"/>
                      <a:gd name="T26" fmla="*/ 1023 w 1026"/>
                      <a:gd name="T27" fmla="*/ 2264 h 2308"/>
                      <a:gd name="T28" fmla="*/ 1014 w 1026"/>
                      <a:gd name="T29" fmla="*/ 2282 h 2308"/>
                      <a:gd name="T30" fmla="*/ 1000 w 1026"/>
                      <a:gd name="T31" fmla="*/ 2296 h 2308"/>
                      <a:gd name="T32" fmla="*/ 983 w 1026"/>
                      <a:gd name="T33" fmla="*/ 2304 h 2308"/>
                      <a:gd name="T34" fmla="*/ 962 w 1026"/>
                      <a:gd name="T35" fmla="*/ 2308 h 2308"/>
                      <a:gd name="T36" fmla="*/ 63 w 1026"/>
                      <a:gd name="T37" fmla="*/ 2308 h 2308"/>
                      <a:gd name="T38" fmla="*/ 44 w 1026"/>
                      <a:gd name="T39" fmla="*/ 2304 h 2308"/>
                      <a:gd name="T40" fmla="*/ 26 w 1026"/>
                      <a:gd name="T41" fmla="*/ 2296 h 2308"/>
                      <a:gd name="T42" fmla="*/ 12 w 1026"/>
                      <a:gd name="T43" fmla="*/ 2282 h 2308"/>
                      <a:gd name="T44" fmla="*/ 4 w 1026"/>
                      <a:gd name="T45" fmla="*/ 2264 h 2308"/>
                      <a:gd name="T46" fmla="*/ 0 w 1026"/>
                      <a:gd name="T47" fmla="*/ 2243 h 2308"/>
                      <a:gd name="T48" fmla="*/ 0 w 1026"/>
                      <a:gd name="T49" fmla="*/ 64 h 2308"/>
                      <a:gd name="T50" fmla="*/ 4 w 1026"/>
                      <a:gd name="T51" fmla="*/ 44 h 2308"/>
                      <a:gd name="T52" fmla="*/ 12 w 1026"/>
                      <a:gd name="T53" fmla="*/ 27 h 2308"/>
                      <a:gd name="T54" fmla="*/ 26 w 1026"/>
                      <a:gd name="T55" fmla="*/ 13 h 2308"/>
                      <a:gd name="T56" fmla="*/ 44 w 1026"/>
                      <a:gd name="T57" fmla="*/ 3 h 2308"/>
                      <a:gd name="T58" fmla="*/ 63 w 1026"/>
                      <a:gd name="T59" fmla="*/ 0 h 23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026" h="2308">
                        <a:moveTo>
                          <a:pt x="128" y="129"/>
                        </a:moveTo>
                        <a:lnTo>
                          <a:pt x="128" y="2179"/>
                        </a:lnTo>
                        <a:lnTo>
                          <a:pt x="898" y="2179"/>
                        </a:lnTo>
                        <a:lnTo>
                          <a:pt x="898" y="129"/>
                        </a:lnTo>
                        <a:lnTo>
                          <a:pt x="128" y="129"/>
                        </a:lnTo>
                        <a:close/>
                        <a:moveTo>
                          <a:pt x="63" y="0"/>
                        </a:moveTo>
                        <a:lnTo>
                          <a:pt x="963" y="0"/>
                        </a:lnTo>
                        <a:lnTo>
                          <a:pt x="983" y="3"/>
                        </a:lnTo>
                        <a:lnTo>
                          <a:pt x="1000" y="13"/>
                        </a:lnTo>
                        <a:lnTo>
                          <a:pt x="1014" y="27"/>
                        </a:lnTo>
                        <a:lnTo>
                          <a:pt x="1023" y="44"/>
                        </a:lnTo>
                        <a:lnTo>
                          <a:pt x="1026" y="64"/>
                        </a:lnTo>
                        <a:lnTo>
                          <a:pt x="1026" y="2243"/>
                        </a:lnTo>
                        <a:lnTo>
                          <a:pt x="1023" y="2264"/>
                        </a:lnTo>
                        <a:lnTo>
                          <a:pt x="1014" y="2282"/>
                        </a:lnTo>
                        <a:lnTo>
                          <a:pt x="1000" y="2296"/>
                        </a:lnTo>
                        <a:lnTo>
                          <a:pt x="983" y="2304"/>
                        </a:lnTo>
                        <a:lnTo>
                          <a:pt x="962" y="2308"/>
                        </a:lnTo>
                        <a:lnTo>
                          <a:pt x="63" y="2308"/>
                        </a:lnTo>
                        <a:lnTo>
                          <a:pt x="44" y="2304"/>
                        </a:lnTo>
                        <a:lnTo>
                          <a:pt x="26" y="2296"/>
                        </a:lnTo>
                        <a:lnTo>
                          <a:pt x="12" y="2282"/>
                        </a:lnTo>
                        <a:lnTo>
                          <a:pt x="4" y="2264"/>
                        </a:lnTo>
                        <a:lnTo>
                          <a:pt x="0" y="2243"/>
                        </a:lnTo>
                        <a:lnTo>
                          <a:pt x="0" y="64"/>
                        </a:lnTo>
                        <a:lnTo>
                          <a:pt x="4" y="44"/>
                        </a:lnTo>
                        <a:lnTo>
                          <a:pt x="12" y="27"/>
                        </a:lnTo>
                        <a:lnTo>
                          <a:pt x="26" y="13"/>
                        </a:lnTo>
                        <a:lnTo>
                          <a:pt x="44" y="3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99" name="Freeform 95"/>
                  <p:cNvSpPr>
                    <a:spLocks/>
                  </p:cNvSpPr>
                  <p:nvPr/>
                </p:nvSpPr>
                <p:spPr bwMode="auto">
                  <a:xfrm>
                    <a:off x="3141663" y="5340350"/>
                    <a:ext cx="417512" cy="122238"/>
                  </a:xfrm>
                  <a:custGeom>
                    <a:avLst/>
                    <a:gdLst>
                      <a:gd name="T0" fmla="*/ 1252 w 1316"/>
                      <a:gd name="T1" fmla="*/ 0 h 384"/>
                      <a:gd name="T2" fmla="*/ 1272 w 1316"/>
                      <a:gd name="T3" fmla="*/ 4 h 384"/>
                      <a:gd name="T4" fmla="*/ 1290 w 1316"/>
                      <a:gd name="T5" fmla="*/ 12 h 384"/>
                      <a:gd name="T6" fmla="*/ 1303 w 1316"/>
                      <a:gd name="T7" fmla="*/ 26 h 384"/>
                      <a:gd name="T8" fmla="*/ 1313 w 1316"/>
                      <a:gd name="T9" fmla="*/ 45 h 384"/>
                      <a:gd name="T10" fmla="*/ 1316 w 1316"/>
                      <a:gd name="T11" fmla="*/ 65 h 384"/>
                      <a:gd name="T12" fmla="*/ 1313 w 1316"/>
                      <a:gd name="T13" fmla="*/ 107 h 384"/>
                      <a:gd name="T14" fmla="*/ 1305 w 1316"/>
                      <a:gd name="T15" fmla="*/ 148 h 384"/>
                      <a:gd name="T16" fmla="*/ 1292 w 1316"/>
                      <a:gd name="T17" fmla="*/ 186 h 384"/>
                      <a:gd name="T18" fmla="*/ 1273 w 1316"/>
                      <a:gd name="T19" fmla="*/ 224 h 384"/>
                      <a:gd name="T20" fmla="*/ 1250 w 1316"/>
                      <a:gd name="T21" fmla="*/ 258 h 384"/>
                      <a:gd name="T22" fmla="*/ 1222 w 1316"/>
                      <a:gd name="T23" fmla="*/ 291 h 384"/>
                      <a:gd name="T24" fmla="*/ 1191 w 1316"/>
                      <a:gd name="T25" fmla="*/ 318 h 384"/>
                      <a:gd name="T26" fmla="*/ 1157 w 1316"/>
                      <a:gd name="T27" fmla="*/ 342 h 384"/>
                      <a:gd name="T28" fmla="*/ 1118 w 1316"/>
                      <a:gd name="T29" fmla="*/ 360 h 384"/>
                      <a:gd name="T30" fmla="*/ 1079 w 1316"/>
                      <a:gd name="T31" fmla="*/ 374 h 384"/>
                      <a:gd name="T32" fmla="*/ 1038 w 1316"/>
                      <a:gd name="T33" fmla="*/ 382 h 384"/>
                      <a:gd name="T34" fmla="*/ 996 w 1316"/>
                      <a:gd name="T35" fmla="*/ 384 h 384"/>
                      <a:gd name="T36" fmla="*/ 63 w 1316"/>
                      <a:gd name="T37" fmla="*/ 384 h 384"/>
                      <a:gd name="T38" fmla="*/ 43 w 1316"/>
                      <a:gd name="T39" fmla="*/ 380 h 384"/>
                      <a:gd name="T40" fmla="*/ 26 w 1316"/>
                      <a:gd name="T41" fmla="*/ 372 h 384"/>
                      <a:gd name="T42" fmla="*/ 12 w 1316"/>
                      <a:gd name="T43" fmla="*/ 358 h 384"/>
                      <a:gd name="T44" fmla="*/ 3 w 1316"/>
                      <a:gd name="T45" fmla="*/ 341 h 384"/>
                      <a:gd name="T46" fmla="*/ 0 w 1316"/>
                      <a:gd name="T47" fmla="*/ 321 h 384"/>
                      <a:gd name="T48" fmla="*/ 3 w 1316"/>
                      <a:gd name="T49" fmla="*/ 301 h 384"/>
                      <a:gd name="T50" fmla="*/ 12 w 1316"/>
                      <a:gd name="T51" fmla="*/ 283 h 384"/>
                      <a:gd name="T52" fmla="*/ 26 w 1316"/>
                      <a:gd name="T53" fmla="*/ 268 h 384"/>
                      <a:gd name="T54" fmla="*/ 43 w 1316"/>
                      <a:gd name="T55" fmla="*/ 260 h 384"/>
                      <a:gd name="T56" fmla="*/ 63 w 1316"/>
                      <a:gd name="T57" fmla="*/ 257 h 384"/>
                      <a:gd name="T58" fmla="*/ 996 w 1316"/>
                      <a:gd name="T59" fmla="*/ 257 h 384"/>
                      <a:gd name="T60" fmla="*/ 1033 w 1316"/>
                      <a:gd name="T61" fmla="*/ 254 h 384"/>
                      <a:gd name="T62" fmla="*/ 1068 w 1316"/>
                      <a:gd name="T63" fmla="*/ 242 h 384"/>
                      <a:gd name="T64" fmla="*/ 1092 w 1316"/>
                      <a:gd name="T65" fmla="*/ 231 h 384"/>
                      <a:gd name="T66" fmla="*/ 1113 w 1316"/>
                      <a:gd name="T67" fmla="*/ 217 h 384"/>
                      <a:gd name="T68" fmla="*/ 1132 w 1316"/>
                      <a:gd name="T69" fmla="*/ 200 h 384"/>
                      <a:gd name="T70" fmla="*/ 1148 w 1316"/>
                      <a:gd name="T71" fmla="*/ 180 h 384"/>
                      <a:gd name="T72" fmla="*/ 1163 w 1316"/>
                      <a:gd name="T73" fmla="*/ 160 h 384"/>
                      <a:gd name="T74" fmla="*/ 1173 w 1316"/>
                      <a:gd name="T75" fmla="*/ 138 h 384"/>
                      <a:gd name="T76" fmla="*/ 1181 w 1316"/>
                      <a:gd name="T77" fmla="*/ 114 h 384"/>
                      <a:gd name="T78" fmla="*/ 1186 w 1316"/>
                      <a:gd name="T79" fmla="*/ 89 h 384"/>
                      <a:gd name="T80" fmla="*/ 1188 w 1316"/>
                      <a:gd name="T81" fmla="*/ 65 h 384"/>
                      <a:gd name="T82" fmla="*/ 1191 w 1316"/>
                      <a:gd name="T83" fmla="*/ 45 h 384"/>
                      <a:gd name="T84" fmla="*/ 1200 w 1316"/>
                      <a:gd name="T85" fmla="*/ 26 h 384"/>
                      <a:gd name="T86" fmla="*/ 1214 w 1316"/>
                      <a:gd name="T87" fmla="*/ 12 h 384"/>
                      <a:gd name="T88" fmla="*/ 1232 w 1316"/>
                      <a:gd name="T89" fmla="*/ 4 h 384"/>
                      <a:gd name="T90" fmla="*/ 1252 w 1316"/>
                      <a:gd name="T91" fmla="*/ 0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316" h="384">
                        <a:moveTo>
                          <a:pt x="1252" y="0"/>
                        </a:moveTo>
                        <a:lnTo>
                          <a:pt x="1272" y="4"/>
                        </a:lnTo>
                        <a:lnTo>
                          <a:pt x="1290" y="12"/>
                        </a:lnTo>
                        <a:lnTo>
                          <a:pt x="1303" y="26"/>
                        </a:lnTo>
                        <a:lnTo>
                          <a:pt x="1313" y="45"/>
                        </a:lnTo>
                        <a:lnTo>
                          <a:pt x="1316" y="65"/>
                        </a:lnTo>
                        <a:lnTo>
                          <a:pt x="1313" y="107"/>
                        </a:lnTo>
                        <a:lnTo>
                          <a:pt x="1305" y="148"/>
                        </a:lnTo>
                        <a:lnTo>
                          <a:pt x="1292" y="186"/>
                        </a:lnTo>
                        <a:lnTo>
                          <a:pt x="1273" y="224"/>
                        </a:lnTo>
                        <a:lnTo>
                          <a:pt x="1250" y="258"/>
                        </a:lnTo>
                        <a:lnTo>
                          <a:pt x="1222" y="291"/>
                        </a:lnTo>
                        <a:lnTo>
                          <a:pt x="1191" y="318"/>
                        </a:lnTo>
                        <a:lnTo>
                          <a:pt x="1157" y="342"/>
                        </a:lnTo>
                        <a:lnTo>
                          <a:pt x="1118" y="360"/>
                        </a:lnTo>
                        <a:lnTo>
                          <a:pt x="1079" y="374"/>
                        </a:lnTo>
                        <a:lnTo>
                          <a:pt x="1038" y="382"/>
                        </a:lnTo>
                        <a:lnTo>
                          <a:pt x="996" y="384"/>
                        </a:lnTo>
                        <a:lnTo>
                          <a:pt x="63" y="384"/>
                        </a:lnTo>
                        <a:lnTo>
                          <a:pt x="43" y="380"/>
                        </a:lnTo>
                        <a:lnTo>
                          <a:pt x="26" y="372"/>
                        </a:lnTo>
                        <a:lnTo>
                          <a:pt x="12" y="358"/>
                        </a:lnTo>
                        <a:lnTo>
                          <a:pt x="3" y="341"/>
                        </a:lnTo>
                        <a:lnTo>
                          <a:pt x="0" y="321"/>
                        </a:lnTo>
                        <a:lnTo>
                          <a:pt x="3" y="301"/>
                        </a:lnTo>
                        <a:lnTo>
                          <a:pt x="12" y="283"/>
                        </a:lnTo>
                        <a:lnTo>
                          <a:pt x="26" y="268"/>
                        </a:lnTo>
                        <a:lnTo>
                          <a:pt x="43" y="260"/>
                        </a:lnTo>
                        <a:lnTo>
                          <a:pt x="63" y="257"/>
                        </a:lnTo>
                        <a:lnTo>
                          <a:pt x="996" y="257"/>
                        </a:lnTo>
                        <a:lnTo>
                          <a:pt x="1033" y="254"/>
                        </a:lnTo>
                        <a:lnTo>
                          <a:pt x="1068" y="242"/>
                        </a:lnTo>
                        <a:lnTo>
                          <a:pt x="1092" y="231"/>
                        </a:lnTo>
                        <a:lnTo>
                          <a:pt x="1113" y="217"/>
                        </a:lnTo>
                        <a:lnTo>
                          <a:pt x="1132" y="200"/>
                        </a:lnTo>
                        <a:lnTo>
                          <a:pt x="1148" y="180"/>
                        </a:lnTo>
                        <a:lnTo>
                          <a:pt x="1163" y="160"/>
                        </a:lnTo>
                        <a:lnTo>
                          <a:pt x="1173" y="138"/>
                        </a:lnTo>
                        <a:lnTo>
                          <a:pt x="1181" y="114"/>
                        </a:lnTo>
                        <a:lnTo>
                          <a:pt x="1186" y="89"/>
                        </a:lnTo>
                        <a:lnTo>
                          <a:pt x="1188" y="65"/>
                        </a:lnTo>
                        <a:lnTo>
                          <a:pt x="1191" y="45"/>
                        </a:lnTo>
                        <a:lnTo>
                          <a:pt x="1200" y="26"/>
                        </a:lnTo>
                        <a:lnTo>
                          <a:pt x="1214" y="12"/>
                        </a:lnTo>
                        <a:lnTo>
                          <a:pt x="1232" y="4"/>
                        </a:lnTo>
                        <a:lnTo>
                          <a:pt x="125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00" name="Freeform 96"/>
                  <p:cNvSpPr>
                    <a:spLocks/>
                  </p:cNvSpPr>
                  <p:nvPr/>
                </p:nvSpPr>
                <p:spPr bwMode="auto">
                  <a:xfrm>
                    <a:off x="3059113" y="5502275"/>
                    <a:ext cx="419100" cy="122238"/>
                  </a:xfrm>
                  <a:custGeom>
                    <a:avLst/>
                    <a:gdLst>
                      <a:gd name="T0" fmla="*/ 1254 w 1318"/>
                      <a:gd name="T1" fmla="*/ 0 h 385"/>
                      <a:gd name="T2" fmla="*/ 1274 w 1318"/>
                      <a:gd name="T3" fmla="*/ 4 h 385"/>
                      <a:gd name="T4" fmla="*/ 1291 w 1318"/>
                      <a:gd name="T5" fmla="*/ 13 h 385"/>
                      <a:gd name="T6" fmla="*/ 1305 w 1318"/>
                      <a:gd name="T7" fmla="*/ 26 h 385"/>
                      <a:gd name="T8" fmla="*/ 1314 w 1318"/>
                      <a:gd name="T9" fmla="*/ 44 h 385"/>
                      <a:gd name="T10" fmla="*/ 1318 w 1318"/>
                      <a:gd name="T11" fmla="*/ 65 h 385"/>
                      <a:gd name="T12" fmla="*/ 1315 w 1318"/>
                      <a:gd name="T13" fmla="*/ 106 h 385"/>
                      <a:gd name="T14" fmla="*/ 1306 w 1318"/>
                      <a:gd name="T15" fmla="*/ 147 h 385"/>
                      <a:gd name="T16" fmla="*/ 1293 w 1318"/>
                      <a:gd name="T17" fmla="*/ 187 h 385"/>
                      <a:gd name="T18" fmla="*/ 1293 w 1318"/>
                      <a:gd name="T19" fmla="*/ 187 h 385"/>
                      <a:gd name="T20" fmla="*/ 1274 w 1318"/>
                      <a:gd name="T21" fmla="*/ 224 h 385"/>
                      <a:gd name="T22" fmla="*/ 1252 w 1318"/>
                      <a:gd name="T23" fmla="*/ 259 h 385"/>
                      <a:gd name="T24" fmla="*/ 1224 w 1318"/>
                      <a:gd name="T25" fmla="*/ 291 h 385"/>
                      <a:gd name="T26" fmla="*/ 1219 w 1318"/>
                      <a:gd name="T27" fmla="*/ 295 h 385"/>
                      <a:gd name="T28" fmla="*/ 1188 w 1318"/>
                      <a:gd name="T29" fmla="*/ 321 h 385"/>
                      <a:gd name="T30" fmla="*/ 1156 w 1318"/>
                      <a:gd name="T31" fmla="*/ 342 h 385"/>
                      <a:gd name="T32" fmla="*/ 1120 w 1318"/>
                      <a:gd name="T33" fmla="*/ 361 h 385"/>
                      <a:gd name="T34" fmla="*/ 1080 w 1318"/>
                      <a:gd name="T35" fmla="*/ 373 h 385"/>
                      <a:gd name="T36" fmla="*/ 1039 w 1318"/>
                      <a:gd name="T37" fmla="*/ 382 h 385"/>
                      <a:gd name="T38" fmla="*/ 998 w 1318"/>
                      <a:gd name="T39" fmla="*/ 385 h 385"/>
                      <a:gd name="T40" fmla="*/ 65 w 1318"/>
                      <a:gd name="T41" fmla="*/ 385 h 385"/>
                      <a:gd name="T42" fmla="*/ 44 w 1318"/>
                      <a:gd name="T43" fmla="*/ 381 h 385"/>
                      <a:gd name="T44" fmla="*/ 26 w 1318"/>
                      <a:gd name="T45" fmla="*/ 372 h 385"/>
                      <a:gd name="T46" fmla="*/ 13 w 1318"/>
                      <a:gd name="T47" fmla="*/ 358 h 385"/>
                      <a:gd name="T48" fmla="*/ 4 w 1318"/>
                      <a:gd name="T49" fmla="*/ 341 h 385"/>
                      <a:gd name="T50" fmla="*/ 0 w 1318"/>
                      <a:gd name="T51" fmla="*/ 321 h 385"/>
                      <a:gd name="T52" fmla="*/ 4 w 1318"/>
                      <a:gd name="T53" fmla="*/ 300 h 385"/>
                      <a:gd name="T54" fmla="*/ 13 w 1318"/>
                      <a:gd name="T55" fmla="*/ 283 h 385"/>
                      <a:gd name="T56" fmla="*/ 26 w 1318"/>
                      <a:gd name="T57" fmla="*/ 269 h 385"/>
                      <a:gd name="T58" fmla="*/ 44 w 1318"/>
                      <a:gd name="T59" fmla="*/ 260 h 385"/>
                      <a:gd name="T60" fmla="*/ 65 w 1318"/>
                      <a:gd name="T61" fmla="*/ 256 h 385"/>
                      <a:gd name="T62" fmla="*/ 998 w 1318"/>
                      <a:gd name="T63" fmla="*/ 256 h 385"/>
                      <a:gd name="T64" fmla="*/ 1023 w 1318"/>
                      <a:gd name="T65" fmla="*/ 255 h 385"/>
                      <a:gd name="T66" fmla="*/ 1048 w 1318"/>
                      <a:gd name="T67" fmla="*/ 250 h 385"/>
                      <a:gd name="T68" fmla="*/ 1070 w 1318"/>
                      <a:gd name="T69" fmla="*/ 243 h 385"/>
                      <a:gd name="T70" fmla="*/ 1102 w 1318"/>
                      <a:gd name="T71" fmla="*/ 225 h 385"/>
                      <a:gd name="T72" fmla="*/ 1130 w 1318"/>
                      <a:gd name="T73" fmla="*/ 203 h 385"/>
                      <a:gd name="T74" fmla="*/ 1133 w 1318"/>
                      <a:gd name="T75" fmla="*/ 201 h 385"/>
                      <a:gd name="T76" fmla="*/ 1150 w 1318"/>
                      <a:gd name="T77" fmla="*/ 181 h 385"/>
                      <a:gd name="T78" fmla="*/ 1165 w 1318"/>
                      <a:gd name="T79" fmla="*/ 159 h 385"/>
                      <a:gd name="T80" fmla="*/ 1174 w 1318"/>
                      <a:gd name="T81" fmla="*/ 138 h 385"/>
                      <a:gd name="T82" fmla="*/ 1182 w 1318"/>
                      <a:gd name="T83" fmla="*/ 115 h 385"/>
                      <a:gd name="T84" fmla="*/ 1187 w 1318"/>
                      <a:gd name="T85" fmla="*/ 90 h 385"/>
                      <a:gd name="T86" fmla="*/ 1189 w 1318"/>
                      <a:gd name="T87" fmla="*/ 65 h 385"/>
                      <a:gd name="T88" fmla="*/ 1192 w 1318"/>
                      <a:gd name="T89" fmla="*/ 44 h 385"/>
                      <a:gd name="T90" fmla="*/ 1202 w 1318"/>
                      <a:gd name="T91" fmla="*/ 26 h 385"/>
                      <a:gd name="T92" fmla="*/ 1216 w 1318"/>
                      <a:gd name="T93" fmla="*/ 13 h 385"/>
                      <a:gd name="T94" fmla="*/ 1233 w 1318"/>
                      <a:gd name="T95" fmla="*/ 4 h 385"/>
                      <a:gd name="T96" fmla="*/ 1254 w 1318"/>
                      <a:gd name="T97" fmla="*/ 0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318" h="385">
                        <a:moveTo>
                          <a:pt x="1254" y="0"/>
                        </a:moveTo>
                        <a:lnTo>
                          <a:pt x="1274" y="4"/>
                        </a:lnTo>
                        <a:lnTo>
                          <a:pt x="1291" y="13"/>
                        </a:lnTo>
                        <a:lnTo>
                          <a:pt x="1305" y="26"/>
                        </a:lnTo>
                        <a:lnTo>
                          <a:pt x="1314" y="44"/>
                        </a:lnTo>
                        <a:lnTo>
                          <a:pt x="1318" y="65"/>
                        </a:lnTo>
                        <a:lnTo>
                          <a:pt x="1315" y="106"/>
                        </a:lnTo>
                        <a:lnTo>
                          <a:pt x="1306" y="147"/>
                        </a:lnTo>
                        <a:lnTo>
                          <a:pt x="1293" y="187"/>
                        </a:lnTo>
                        <a:lnTo>
                          <a:pt x="1293" y="187"/>
                        </a:lnTo>
                        <a:lnTo>
                          <a:pt x="1274" y="224"/>
                        </a:lnTo>
                        <a:lnTo>
                          <a:pt x="1252" y="259"/>
                        </a:lnTo>
                        <a:lnTo>
                          <a:pt x="1224" y="291"/>
                        </a:lnTo>
                        <a:lnTo>
                          <a:pt x="1219" y="295"/>
                        </a:lnTo>
                        <a:lnTo>
                          <a:pt x="1188" y="321"/>
                        </a:lnTo>
                        <a:lnTo>
                          <a:pt x="1156" y="342"/>
                        </a:lnTo>
                        <a:lnTo>
                          <a:pt x="1120" y="361"/>
                        </a:lnTo>
                        <a:lnTo>
                          <a:pt x="1080" y="373"/>
                        </a:lnTo>
                        <a:lnTo>
                          <a:pt x="1039" y="382"/>
                        </a:lnTo>
                        <a:lnTo>
                          <a:pt x="998" y="385"/>
                        </a:lnTo>
                        <a:lnTo>
                          <a:pt x="65" y="385"/>
                        </a:lnTo>
                        <a:lnTo>
                          <a:pt x="44" y="381"/>
                        </a:lnTo>
                        <a:lnTo>
                          <a:pt x="26" y="372"/>
                        </a:lnTo>
                        <a:lnTo>
                          <a:pt x="13" y="358"/>
                        </a:lnTo>
                        <a:lnTo>
                          <a:pt x="4" y="341"/>
                        </a:lnTo>
                        <a:lnTo>
                          <a:pt x="0" y="321"/>
                        </a:lnTo>
                        <a:lnTo>
                          <a:pt x="4" y="300"/>
                        </a:lnTo>
                        <a:lnTo>
                          <a:pt x="13" y="283"/>
                        </a:lnTo>
                        <a:lnTo>
                          <a:pt x="26" y="269"/>
                        </a:lnTo>
                        <a:lnTo>
                          <a:pt x="44" y="260"/>
                        </a:lnTo>
                        <a:lnTo>
                          <a:pt x="65" y="256"/>
                        </a:lnTo>
                        <a:lnTo>
                          <a:pt x="998" y="256"/>
                        </a:lnTo>
                        <a:lnTo>
                          <a:pt x="1023" y="255"/>
                        </a:lnTo>
                        <a:lnTo>
                          <a:pt x="1048" y="250"/>
                        </a:lnTo>
                        <a:lnTo>
                          <a:pt x="1070" y="243"/>
                        </a:lnTo>
                        <a:lnTo>
                          <a:pt x="1102" y="225"/>
                        </a:lnTo>
                        <a:lnTo>
                          <a:pt x="1130" y="203"/>
                        </a:lnTo>
                        <a:lnTo>
                          <a:pt x="1133" y="201"/>
                        </a:lnTo>
                        <a:lnTo>
                          <a:pt x="1150" y="181"/>
                        </a:lnTo>
                        <a:lnTo>
                          <a:pt x="1165" y="159"/>
                        </a:lnTo>
                        <a:lnTo>
                          <a:pt x="1174" y="138"/>
                        </a:lnTo>
                        <a:lnTo>
                          <a:pt x="1182" y="115"/>
                        </a:lnTo>
                        <a:lnTo>
                          <a:pt x="1187" y="90"/>
                        </a:lnTo>
                        <a:lnTo>
                          <a:pt x="1189" y="65"/>
                        </a:lnTo>
                        <a:lnTo>
                          <a:pt x="1192" y="44"/>
                        </a:lnTo>
                        <a:lnTo>
                          <a:pt x="1202" y="26"/>
                        </a:lnTo>
                        <a:lnTo>
                          <a:pt x="1216" y="13"/>
                        </a:lnTo>
                        <a:lnTo>
                          <a:pt x="1233" y="4"/>
                        </a:lnTo>
                        <a:lnTo>
                          <a:pt x="1254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01" name="Freeform 97"/>
                  <p:cNvSpPr>
                    <a:spLocks/>
                  </p:cNvSpPr>
                  <p:nvPr/>
                </p:nvSpPr>
                <p:spPr bwMode="auto">
                  <a:xfrm>
                    <a:off x="2640013" y="5665788"/>
                    <a:ext cx="679450" cy="122238"/>
                  </a:xfrm>
                  <a:custGeom>
                    <a:avLst/>
                    <a:gdLst>
                      <a:gd name="T0" fmla="*/ 2078 w 2141"/>
                      <a:gd name="T1" fmla="*/ 0 h 385"/>
                      <a:gd name="T2" fmla="*/ 2098 w 2141"/>
                      <a:gd name="T3" fmla="*/ 3 h 385"/>
                      <a:gd name="T4" fmla="*/ 2115 w 2141"/>
                      <a:gd name="T5" fmla="*/ 12 h 385"/>
                      <a:gd name="T6" fmla="*/ 2129 w 2141"/>
                      <a:gd name="T7" fmla="*/ 27 h 385"/>
                      <a:gd name="T8" fmla="*/ 2137 w 2141"/>
                      <a:gd name="T9" fmla="*/ 44 h 385"/>
                      <a:gd name="T10" fmla="*/ 2141 w 2141"/>
                      <a:gd name="T11" fmla="*/ 64 h 385"/>
                      <a:gd name="T12" fmla="*/ 2139 w 2141"/>
                      <a:gd name="T13" fmla="*/ 108 h 385"/>
                      <a:gd name="T14" fmla="*/ 2130 w 2141"/>
                      <a:gd name="T15" fmla="*/ 150 h 385"/>
                      <a:gd name="T16" fmla="*/ 2116 w 2141"/>
                      <a:gd name="T17" fmla="*/ 189 h 385"/>
                      <a:gd name="T18" fmla="*/ 2098 w 2141"/>
                      <a:gd name="T19" fmla="*/ 226 h 385"/>
                      <a:gd name="T20" fmla="*/ 2074 w 2141"/>
                      <a:gd name="T21" fmla="*/ 259 h 385"/>
                      <a:gd name="T22" fmla="*/ 2047 w 2141"/>
                      <a:gd name="T23" fmla="*/ 291 h 385"/>
                      <a:gd name="T24" fmla="*/ 2043 w 2141"/>
                      <a:gd name="T25" fmla="*/ 294 h 385"/>
                      <a:gd name="T26" fmla="*/ 2013 w 2141"/>
                      <a:gd name="T27" fmla="*/ 320 h 385"/>
                      <a:gd name="T28" fmla="*/ 1979 w 2141"/>
                      <a:gd name="T29" fmla="*/ 343 h 385"/>
                      <a:gd name="T30" fmla="*/ 1942 w 2141"/>
                      <a:gd name="T31" fmla="*/ 360 h 385"/>
                      <a:gd name="T32" fmla="*/ 1904 w 2141"/>
                      <a:gd name="T33" fmla="*/ 374 h 385"/>
                      <a:gd name="T34" fmla="*/ 1864 w 2141"/>
                      <a:gd name="T35" fmla="*/ 383 h 385"/>
                      <a:gd name="T36" fmla="*/ 1820 w 2141"/>
                      <a:gd name="T37" fmla="*/ 385 h 385"/>
                      <a:gd name="T38" fmla="*/ 1035 w 2141"/>
                      <a:gd name="T39" fmla="*/ 385 h 385"/>
                      <a:gd name="T40" fmla="*/ 1024 w 2141"/>
                      <a:gd name="T41" fmla="*/ 384 h 385"/>
                      <a:gd name="T42" fmla="*/ 1013 w 2141"/>
                      <a:gd name="T43" fmla="*/ 381 h 385"/>
                      <a:gd name="T44" fmla="*/ 402 w 2141"/>
                      <a:gd name="T45" fmla="*/ 212 h 385"/>
                      <a:gd name="T46" fmla="*/ 64 w 2141"/>
                      <a:gd name="T47" fmla="*/ 212 h 385"/>
                      <a:gd name="T48" fmla="*/ 44 w 2141"/>
                      <a:gd name="T49" fmla="*/ 208 h 385"/>
                      <a:gd name="T50" fmla="*/ 26 w 2141"/>
                      <a:gd name="T51" fmla="*/ 200 h 385"/>
                      <a:gd name="T52" fmla="*/ 13 w 2141"/>
                      <a:gd name="T53" fmla="*/ 186 h 385"/>
                      <a:gd name="T54" fmla="*/ 3 w 2141"/>
                      <a:gd name="T55" fmla="*/ 169 h 385"/>
                      <a:gd name="T56" fmla="*/ 0 w 2141"/>
                      <a:gd name="T57" fmla="*/ 148 h 385"/>
                      <a:gd name="T58" fmla="*/ 3 w 2141"/>
                      <a:gd name="T59" fmla="*/ 128 h 385"/>
                      <a:gd name="T60" fmla="*/ 13 w 2141"/>
                      <a:gd name="T61" fmla="*/ 110 h 385"/>
                      <a:gd name="T62" fmla="*/ 26 w 2141"/>
                      <a:gd name="T63" fmla="*/ 95 h 385"/>
                      <a:gd name="T64" fmla="*/ 44 w 2141"/>
                      <a:gd name="T65" fmla="*/ 87 h 385"/>
                      <a:gd name="T66" fmla="*/ 64 w 2141"/>
                      <a:gd name="T67" fmla="*/ 84 h 385"/>
                      <a:gd name="T68" fmla="*/ 410 w 2141"/>
                      <a:gd name="T69" fmla="*/ 84 h 385"/>
                      <a:gd name="T70" fmla="*/ 410 w 2141"/>
                      <a:gd name="T71" fmla="*/ 84 h 385"/>
                      <a:gd name="T72" fmla="*/ 418 w 2141"/>
                      <a:gd name="T73" fmla="*/ 85 h 385"/>
                      <a:gd name="T74" fmla="*/ 427 w 2141"/>
                      <a:gd name="T75" fmla="*/ 87 h 385"/>
                      <a:gd name="T76" fmla="*/ 1043 w 2141"/>
                      <a:gd name="T77" fmla="*/ 256 h 385"/>
                      <a:gd name="T78" fmla="*/ 1820 w 2141"/>
                      <a:gd name="T79" fmla="*/ 256 h 385"/>
                      <a:gd name="T80" fmla="*/ 1859 w 2141"/>
                      <a:gd name="T81" fmla="*/ 253 h 385"/>
                      <a:gd name="T82" fmla="*/ 1894 w 2141"/>
                      <a:gd name="T83" fmla="*/ 242 h 385"/>
                      <a:gd name="T84" fmla="*/ 1926 w 2141"/>
                      <a:gd name="T85" fmla="*/ 226 h 385"/>
                      <a:gd name="T86" fmla="*/ 1953 w 2141"/>
                      <a:gd name="T87" fmla="*/ 203 h 385"/>
                      <a:gd name="T88" fmla="*/ 1957 w 2141"/>
                      <a:gd name="T89" fmla="*/ 200 h 385"/>
                      <a:gd name="T90" fmla="*/ 1976 w 2141"/>
                      <a:gd name="T91" fmla="*/ 177 h 385"/>
                      <a:gd name="T92" fmla="*/ 1992 w 2141"/>
                      <a:gd name="T93" fmla="*/ 153 h 385"/>
                      <a:gd name="T94" fmla="*/ 2003 w 2141"/>
                      <a:gd name="T95" fmla="*/ 125 h 385"/>
                      <a:gd name="T96" fmla="*/ 2011 w 2141"/>
                      <a:gd name="T97" fmla="*/ 95 h 385"/>
                      <a:gd name="T98" fmla="*/ 2013 w 2141"/>
                      <a:gd name="T99" fmla="*/ 64 h 385"/>
                      <a:gd name="T100" fmla="*/ 2017 w 2141"/>
                      <a:gd name="T101" fmla="*/ 44 h 385"/>
                      <a:gd name="T102" fmla="*/ 2025 w 2141"/>
                      <a:gd name="T103" fmla="*/ 27 h 385"/>
                      <a:gd name="T104" fmla="*/ 2039 w 2141"/>
                      <a:gd name="T105" fmla="*/ 12 h 385"/>
                      <a:gd name="T106" fmla="*/ 2057 w 2141"/>
                      <a:gd name="T107" fmla="*/ 3 h 385"/>
                      <a:gd name="T108" fmla="*/ 2078 w 2141"/>
                      <a:gd name="T109" fmla="*/ 0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2141" h="385">
                        <a:moveTo>
                          <a:pt x="2078" y="0"/>
                        </a:moveTo>
                        <a:lnTo>
                          <a:pt x="2098" y="3"/>
                        </a:lnTo>
                        <a:lnTo>
                          <a:pt x="2115" y="12"/>
                        </a:lnTo>
                        <a:lnTo>
                          <a:pt x="2129" y="27"/>
                        </a:lnTo>
                        <a:lnTo>
                          <a:pt x="2137" y="44"/>
                        </a:lnTo>
                        <a:lnTo>
                          <a:pt x="2141" y="64"/>
                        </a:lnTo>
                        <a:lnTo>
                          <a:pt x="2139" y="108"/>
                        </a:lnTo>
                        <a:lnTo>
                          <a:pt x="2130" y="150"/>
                        </a:lnTo>
                        <a:lnTo>
                          <a:pt x="2116" y="189"/>
                        </a:lnTo>
                        <a:lnTo>
                          <a:pt x="2098" y="226"/>
                        </a:lnTo>
                        <a:lnTo>
                          <a:pt x="2074" y="259"/>
                        </a:lnTo>
                        <a:lnTo>
                          <a:pt x="2047" y="291"/>
                        </a:lnTo>
                        <a:lnTo>
                          <a:pt x="2043" y="294"/>
                        </a:lnTo>
                        <a:lnTo>
                          <a:pt x="2013" y="320"/>
                        </a:lnTo>
                        <a:lnTo>
                          <a:pt x="1979" y="343"/>
                        </a:lnTo>
                        <a:lnTo>
                          <a:pt x="1942" y="360"/>
                        </a:lnTo>
                        <a:lnTo>
                          <a:pt x="1904" y="374"/>
                        </a:lnTo>
                        <a:lnTo>
                          <a:pt x="1864" y="383"/>
                        </a:lnTo>
                        <a:lnTo>
                          <a:pt x="1820" y="385"/>
                        </a:lnTo>
                        <a:lnTo>
                          <a:pt x="1035" y="385"/>
                        </a:lnTo>
                        <a:lnTo>
                          <a:pt x="1024" y="384"/>
                        </a:lnTo>
                        <a:lnTo>
                          <a:pt x="1013" y="381"/>
                        </a:lnTo>
                        <a:lnTo>
                          <a:pt x="402" y="212"/>
                        </a:lnTo>
                        <a:lnTo>
                          <a:pt x="64" y="212"/>
                        </a:lnTo>
                        <a:lnTo>
                          <a:pt x="44" y="208"/>
                        </a:lnTo>
                        <a:lnTo>
                          <a:pt x="26" y="200"/>
                        </a:lnTo>
                        <a:lnTo>
                          <a:pt x="13" y="186"/>
                        </a:lnTo>
                        <a:lnTo>
                          <a:pt x="3" y="169"/>
                        </a:lnTo>
                        <a:lnTo>
                          <a:pt x="0" y="148"/>
                        </a:lnTo>
                        <a:lnTo>
                          <a:pt x="3" y="128"/>
                        </a:lnTo>
                        <a:lnTo>
                          <a:pt x="13" y="110"/>
                        </a:lnTo>
                        <a:lnTo>
                          <a:pt x="26" y="95"/>
                        </a:lnTo>
                        <a:lnTo>
                          <a:pt x="44" y="87"/>
                        </a:lnTo>
                        <a:lnTo>
                          <a:pt x="64" y="84"/>
                        </a:lnTo>
                        <a:lnTo>
                          <a:pt x="410" y="84"/>
                        </a:lnTo>
                        <a:lnTo>
                          <a:pt x="410" y="84"/>
                        </a:lnTo>
                        <a:lnTo>
                          <a:pt x="418" y="85"/>
                        </a:lnTo>
                        <a:lnTo>
                          <a:pt x="427" y="87"/>
                        </a:lnTo>
                        <a:lnTo>
                          <a:pt x="1043" y="256"/>
                        </a:lnTo>
                        <a:lnTo>
                          <a:pt x="1820" y="256"/>
                        </a:lnTo>
                        <a:lnTo>
                          <a:pt x="1859" y="253"/>
                        </a:lnTo>
                        <a:lnTo>
                          <a:pt x="1894" y="242"/>
                        </a:lnTo>
                        <a:lnTo>
                          <a:pt x="1926" y="226"/>
                        </a:lnTo>
                        <a:lnTo>
                          <a:pt x="1953" y="203"/>
                        </a:lnTo>
                        <a:lnTo>
                          <a:pt x="1957" y="200"/>
                        </a:lnTo>
                        <a:lnTo>
                          <a:pt x="1976" y="177"/>
                        </a:lnTo>
                        <a:lnTo>
                          <a:pt x="1992" y="153"/>
                        </a:lnTo>
                        <a:lnTo>
                          <a:pt x="2003" y="125"/>
                        </a:lnTo>
                        <a:lnTo>
                          <a:pt x="2011" y="95"/>
                        </a:lnTo>
                        <a:lnTo>
                          <a:pt x="2013" y="64"/>
                        </a:lnTo>
                        <a:lnTo>
                          <a:pt x="2017" y="44"/>
                        </a:lnTo>
                        <a:lnTo>
                          <a:pt x="2025" y="27"/>
                        </a:lnTo>
                        <a:lnTo>
                          <a:pt x="2039" y="12"/>
                        </a:lnTo>
                        <a:lnTo>
                          <a:pt x="2057" y="3"/>
                        </a:lnTo>
                        <a:lnTo>
                          <a:pt x="207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3923594" y="3213247"/>
                  <a:ext cx="634253" cy="634253"/>
                  <a:chOff x="3400426" y="1766888"/>
                  <a:chExt cx="1166813" cy="1166813"/>
                </a:xfrm>
                <a:solidFill>
                  <a:schemeClr val="bg1"/>
                </a:solidFill>
              </p:grpSpPr>
              <p:sp>
                <p:nvSpPr>
                  <p:cNvPr id="93" name="Freeform 92"/>
                  <p:cNvSpPr>
                    <a:spLocks/>
                  </p:cNvSpPr>
                  <p:nvPr/>
                </p:nvSpPr>
                <p:spPr bwMode="auto">
                  <a:xfrm>
                    <a:off x="3473451" y="2095501"/>
                    <a:ext cx="982663" cy="363538"/>
                  </a:xfrm>
                  <a:custGeom>
                    <a:avLst/>
                    <a:gdLst>
                      <a:gd name="T0" fmla="*/ 447 w 619"/>
                      <a:gd name="T1" fmla="*/ 0 h 229"/>
                      <a:gd name="T2" fmla="*/ 451 w 619"/>
                      <a:gd name="T3" fmla="*/ 0 h 229"/>
                      <a:gd name="T4" fmla="*/ 456 w 619"/>
                      <a:gd name="T5" fmla="*/ 2 h 229"/>
                      <a:gd name="T6" fmla="*/ 456 w 619"/>
                      <a:gd name="T7" fmla="*/ 3 h 229"/>
                      <a:gd name="T8" fmla="*/ 561 w 619"/>
                      <a:gd name="T9" fmla="*/ 108 h 229"/>
                      <a:gd name="T10" fmla="*/ 599 w 619"/>
                      <a:gd name="T11" fmla="*/ 49 h 229"/>
                      <a:gd name="T12" fmla="*/ 603 w 619"/>
                      <a:gd name="T13" fmla="*/ 47 h 229"/>
                      <a:gd name="T14" fmla="*/ 606 w 619"/>
                      <a:gd name="T15" fmla="*/ 46 h 229"/>
                      <a:gd name="T16" fmla="*/ 610 w 619"/>
                      <a:gd name="T17" fmla="*/ 46 h 229"/>
                      <a:gd name="T18" fmla="*/ 616 w 619"/>
                      <a:gd name="T19" fmla="*/ 47 h 229"/>
                      <a:gd name="T20" fmla="*/ 617 w 619"/>
                      <a:gd name="T21" fmla="*/ 49 h 229"/>
                      <a:gd name="T22" fmla="*/ 619 w 619"/>
                      <a:gd name="T23" fmla="*/ 55 h 229"/>
                      <a:gd name="T24" fmla="*/ 619 w 619"/>
                      <a:gd name="T25" fmla="*/ 59 h 229"/>
                      <a:gd name="T26" fmla="*/ 617 w 619"/>
                      <a:gd name="T27" fmla="*/ 62 h 229"/>
                      <a:gd name="T28" fmla="*/ 572 w 619"/>
                      <a:gd name="T29" fmla="*/ 132 h 229"/>
                      <a:gd name="T30" fmla="*/ 572 w 619"/>
                      <a:gd name="T31" fmla="*/ 134 h 229"/>
                      <a:gd name="T32" fmla="*/ 568 w 619"/>
                      <a:gd name="T33" fmla="*/ 136 h 229"/>
                      <a:gd name="T34" fmla="*/ 562 w 619"/>
                      <a:gd name="T35" fmla="*/ 137 h 229"/>
                      <a:gd name="T36" fmla="*/ 559 w 619"/>
                      <a:gd name="T37" fmla="*/ 136 h 229"/>
                      <a:gd name="T38" fmla="*/ 555 w 619"/>
                      <a:gd name="T39" fmla="*/ 134 h 229"/>
                      <a:gd name="T40" fmla="*/ 449 w 619"/>
                      <a:gd name="T41" fmla="*/ 27 h 229"/>
                      <a:gd name="T42" fmla="*/ 273 w 619"/>
                      <a:gd name="T43" fmla="*/ 225 h 229"/>
                      <a:gd name="T44" fmla="*/ 271 w 619"/>
                      <a:gd name="T45" fmla="*/ 225 h 229"/>
                      <a:gd name="T46" fmla="*/ 267 w 619"/>
                      <a:gd name="T47" fmla="*/ 229 h 229"/>
                      <a:gd name="T48" fmla="*/ 262 w 619"/>
                      <a:gd name="T49" fmla="*/ 229 h 229"/>
                      <a:gd name="T50" fmla="*/ 258 w 619"/>
                      <a:gd name="T51" fmla="*/ 227 h 229"/>
                      <a:gd name="T52" fmla="*/ 254 w 619"/>
                      <a:gd name="T53" fmla="*/ 225 h 229"/>
                      <a:gd name="T54" fmla="*/ 172 w 619"/>
                      <a:gd name="T55" fmla="*/ 121 h 229"/>
                      <a:gd name="T56" fmla="*/ 82 w 619"/>
                      <a:gd name="T57" fmla="*/ 225 h 229"/>
                      <a:gd name="T58" fmla="*/ 82 w 619"/>
                      <a:gd name="T59" fmla="*/ 225 h 229"/>
                      <a:gd name="T60" fmla="*/ 79 w 619"/>
                      <a:gd name="T61" fmla="*/ 227 h 229"/>
                      <a:gd name="T62" fmla="*/ 73 w 619"/>
                      <a:gd name="T63" fmla="*/ 229 h 229"/>
                      <a:gd name="T64" fmla="*/ 11 w 619"/>
                      <a:gd name="T65" fmla="*/ 229 h 229"/>
                      <a:gd name="T66" fmla="*/ 7 w 619"/>
                      <a:gd name="T67" fmla="*/ 227 h 229"/>
                      <a:gd name="T68" fmla="*/ 3 w 619"/>
                      <a:gd name="T69" fmla="*/ 225 h 229"/>
                      <a:gd name="T70" fmla="*/ 2 w 619"/>
                      <a:gd name="T71" fmla="*/ 222 h 229"/>
                      <a:gd name="T72" fmla="*/ 0 w 619"/>
                      <a:gd name="T73" fmla="*/ 218 h 229"/>
                      <a:gd name="T74" fmla="*/ 2 w 619"/>
                      <a:gd name="T75" fmla="*/ 213 h 229"/>
                      <a:gd name="T76" fmla="*/ 3 w 619"/>
                      <a:gd name="T77" fmla="*/ 209 h 229"/>
                      <a:gd name="T78" fmla="*/ 7 w 619"/>
                      <a:gd name="T79" fmla="*/ 207 h 229"/>
                      <a:gd name="T80" fmla="*/ 11 w 619"/>
                      <a:gd name="T81" fmla="*/ 205 h 229"/>
                      <a:gd name="T82" fmla="*/ 68 w 619"/>
                      <a:gd name="T83" fmla="*/ 205 h 229"/>
                      <a:gd name="T84" fmla="*/ 163 w 619"/>
                      <a:gd name="T85" fmla="*/ 95 h 229"/>
                      <a:gd name="T86" fmla="*/ 166 w 619"/>
                      <a:gd name="T87" fmla="*/ 92 h 229"/>
                      <a:gd name="T88" fmla="*/ 172 w 619"/>
                      <a:gd name="T89" fmla="*/ 92 h 229"/>
                      <a:gd name="T90" fmla="*/ 176 w 619"/>
                      <a:gd name="T91" fmla="*/ 92 h 229"/>
                      <a:gd name="T92" fmla="*/ 179 w 619"/>
                      <a:gd name="T93" fmla="*/ 93 h 229"/>
                      <a:gd name="T94" fmla="*/ 181 w 619"/>
                      <a:gd name="T95" fmla="*/ 95 h 229"/>
                      <a:gd name="T96" fmla="*/ 264 w 619"/>
                      <a:gd name="T97" fmla="*/ 200 h 229"/>
                      <a:gd name="T98" fmla="*/ 440 w 619"/>
                      <a:gd name="T99" fmla="*/ 3 h 229"/>
                      <a:gd name="T100" fmla="*/ 443 w 619"/>
                      <a:gd name="T101" fmla="*/ 0 h 229"/>
                      <a:gd name="T102" fmla="*/ 447 w 619"/>
                      <a:gd name="T103" fmla="*/ 0 h 2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619" h="229">
                        <a:moveTo>
                          <a:pt x="447" y="0"/>
                        </a:moveTo>
                        <a:lnTo>
                          <a:pt x="451" y="0"/>
                        </a:lnTo>
                        <a:lnTo>
                          <a:pt x="456" y="2"/>
                        </a:lnTo>
                        <a:lnTo>
                          <a:pt x="456" y="3"/>
                        </a:lnTo>
                        <a:lnTo>
                          <a:pt x="561" y="108"/>
                        </a:lnTo>
                        <a:lnTo>
                          <a:pt x="599" y="49"/>
                        </a:lnTo>
                        <a:lnTo>
                          <a:pt x="603" y="47"/>
                        </a:lnTo>
                        <a:lnTo>
                          <a:pt x="606" y="46"/>
                        </a:lnTo>
                        <a:lnTo>
                          <a:pt x="610" y="46"/>
                        </a:lnTo>
                        <a:lnTo>
                          <a:pt x="616" y="47"/>
                        </a:lnTo>
                        <a:lnTo>
                          <a:pt x="617" y="49"/>
                        </a:lnTo>
                        <a:lnTo>
                          <a:pt x="619" y="55"/>
                        </a:lnTo>
                        <a:lnTo>
                          <a:pt x="619" y="59"/>
                        </a:lnTo>
                        <a:lnTo>
                          <a:pt x="617" y="62"/>
                        </a:lnTo>
                        <a:lnTo>
                          <a:pt x="572" y="132"/>
                        </a:lnTo>
                        <a:lnTo>
                          <a:pt x="572" y="134"/>
                        </a:lnTo>
                        <a:lnTo>
                          <a:pt x="568" y="136"/>
                        </a:lnTo>
                        <a:lnTo>
                          <a:pt x="562" y="137"/>
                        </a:lnTo>
                        <a:lnTo>
                          <a:pt x="559" y="136"/>
                        </a:lnTo>
                        <a:lnTo>
                          <a:pt x="555" y="134"/>
                        </a:lnTo>
                        <a:lnTo>
                          <a:pt x="449" y="27"/>
                        </a:lnTo>
                        <a:lnTo>
                          <a:pt x="273" y="225"/>
                        </a:lnTo>
                        <a:lnTo>
                          <a:pt x="271" y="225"/>
                        </a:lnTo>
                        <a:lnTo>
                          <a:pt x="267" y="229"/>
                        </a:lnTo>
                        <a:lnTo>
                          <a:pt x="262" y="229"/>
                        </a:lnTo>
                        <a:lnTo>
                          <a:pt x="258" y="227"/>
                        </a:lnTo>
                        <a:lnTo>
                          <a:pt x="254" y="225"/>
                        </a:lnTo>
                        <a:lnTo>
                          <a:pt x="172" y="121"/>
                        </a:lnTo>
                        <a:lnTo>
                          <a:pt x="82" y="225"/>
                        </a:lnTo>
                        <a:lnTo>
                          <a:pt x="82" y="225"/>
                        </a:lnTo>
                        <a:lnTo>
                          <a:pt x="79" y="227"/>
                        </a:lnTo>
                        <a:lnTo>
                          <a:pt x="73" y="229"/>
                        </a:lnTo>
                        <a:lnTo>
                          <a:pt x="11" y="229"/>
                        </a:lnTo>
                        <a:lnTo>
                          <a:pt x="7" y="227"/>
                        </a:lnTo>
                        <a:lnTo>
                          <a:pt x="3" y="225"/>
                        </a:lnTo>
                        <a:lnTo>
                          <a:pt x="2" y="222"/>
                        </a:lnTo>
                        <a:lnTo>
                          <a:pt x="0" y="218"/>
                        </a:lnTo>
                        <a:lnTo>
                          <a:pt x="2" y="213"/>
                        </a:lnTo>
                        <a:lnTo>
                          <a:pt x="3" y="209"/>
                        </a:lnTo>
                        <a:lnTo>
                          <a:pt x="7" y="207"/>
                        </a:lnTo>
                        <a:lnTo>
                          <a:pt x="11" y="205"/>
                        </a:lnTo>
                        <a:lnTo>
                          <a:pt x="68" y="205"/>
                        </a:lnTo>
                        <a:lnTo>
                          <a:pt x="163" y="95"/>
                        </a:lnTo>
                        <a:lnTo>
                          <a:pt x="166" y="92"/>
                        </a:lnTo>
                        <a:lnTo>
                          <a:pt x="172" y="92"/>
                        </a:lnTo>
                        <a:lnTo>
                          <a:pt x="176" y="92"/>
                        </a:lnTo>
                        <a:lnTo>
                          <a:pt x="179" y="93"/>
                        </a:lnTo>
                        <a:lnTo>
                          <a:pt x="181" y="95"/>
                        </a:lnTo>
                        <a:lnTo>
                          <a:pt x="264" y="200"/>
                        </a:lnTo>
                        <a:lnTo>
                          <a:pt x="440" y="3"/>
                        </a:lnTo>
                        <a:lnTo>
                          <a:pt x="443" y="0"/>
                        </a:lnTo>
                        <a:lnTo>
                          <a:pt x="447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94" name="Freeform 93"/>
                  <p:cNvSpPr>
                    <a:spLocks/>
                  </p:cNvSpPr>
                  <p:nvPr/>
                </p:nvSpPr>
                <p:spPr bwMode="auto">
                  <a:xfrm>
                    <a:off x="3400426" y="1766888"/>
                    <a:ext cx="1166813" cy="838200"/>
                  </a:xfrm>
                  <a:custGeom>
                    <a:avLst/>
                    <a:gdLst>
                      <a:gd name="T0" fmla="*/ 355 w 735"/>
                      <a:gd name="T1" fmla="*/ 0 h 528"/>
                      <a:gd name="T2" fmla="*/ 361 w 735"/>
                      <a:gd name="T3" fmla="*/ 0 h 528"/>
                      <a:gd name="T4" fmla="*/ 365 w 735"/>
                      <a:gd name="T5" fmla="*/ 3 h 528"/>
                      <a:gd name="T6" fmla="*/ 366 w 735"/>
                      <a:gd name="T7" fmla="*/ 7 h 528"/>
                      <a:gd name="T8" fmla="*/ 366 w 735"/>
                      <a:gd name="T9" fmla="*/ 11 h 528"/>
                      <a:gd name="T10" fmla="*/ 366 w 735"/>
                      <a:gd name="T11" fmla="*/ 78 h 528"/>
                      <a:gd name="T12" fmla="*/ 368 w 735"/>
                      <a:gd name="T13" fmla="*/ 80 h 528"/>
                      <a:gd name="T14" fmla="*/ 366 w 735"/>
                      <a:gd name="T15" fmla="*/ 84 h 528"/>
                      <a:gd name="T16" fmla="*/ 365 w 735"/>
                      <a:gd name="T17" fmla="*/ 88 h 528"/>
                      <a:gd name="T18" fmla="*/ 361 w 735"/>
                      <a:gd name="T19" fmla="*/ 89 h 528"/>
                      <a:gd name="T20" fmla="*/ 355 w 735"/>
                      <a:gd name="T21" fmla="*/ 91 h 528"/>
                      <a:gd name="T22" fmla="*/ 24 w 735"/>
                      <a:gd name="T23" fmla="*/ 91 h 528"/>
                      <a:gd name="T24" fmla="*/ 24 w 735"/>
                      <a:gd name="T25" fmla="*/ 506 h 528"/>
                      <a:gd name="T26" fmla="*/ 713 w 735"/>
                      <a:gd name="T27" fmla="*/ 506 h 528"/>
                      <a:gd name="T28" fmla="*/ 713 w 735"/>
                      <a:gd name="T29" fmla="*/ 91 h 528"/>
                      <a:gd name="T30" fmla="*/ 401 w 735"/>
                      <a:gd name="T31" fmla="*/ 91 h 528"/>
                      <a:gd name="T32" fmla="*/ 398 w 735"/>
                      <a:gd name="T33" fmla="*/ 89 h 528"/>
                      <a:gd name="T34" fmla="*/ 394 w 735"/>
                      <a:gd name="T35" fmla="*/ 88 h 528"/>
                      <a:gd name="T36" fmla="*/ 392 w 735"/>
                      <a:gd name="T37" fmla="*/ 84 h 528"/>
                      <a:gd name="T38" fmla="*/ 390 w 735"/>
                      <a:gd name="T39" fmla="*/ 80 h 528"/>
                      <a:gd name="T40" fmla="*/ 392 w 735"/>
                      <a:gd name="T41" fmla="*/ 75 h 528"/>
                      <a:gd name="T42" fmla="*/ 394 w 735"/>
                      <a:gd name="T43" fmla="*/ 71 h 528"/>
                      <a:gd name="T44" fmla="*/ 398 w 735"/>
                      <a:gd name="T45" fmla="*/ 69 h 528"/>
                      <a:gd name="T46" fmla="*/ 401 w 735"/>
                      <a:gd name="T47" fmla="*/ 67 h 528"/>
                      <a:gd name="T48" fmla="*/ 724 w 735"/>
                      <a:gd name="T49" fmla="*/ 67 h 528"/>
                      <a:gd name="T50" fmla="*/ 727 w 735"/>
                      <a:gd name="T51" fmla="*/ 69 h 528"/>
                      <a:gd name="T52" fmla="*/ 731 w 735"/>
                      <a:gd name="T53" fmla="*/ 71 h 528"/>
                      <a:gd name="T54" fmla="*/ 735 w 735"/>
                      <a:gd name="T55" fmla="*/ 75 h 528"/>
                      <a:gd name="T56" fmla="*/ 735 w 735"/>
                      <a:gd name="T57" fmla="*/ 80 h 528"/>
                      <a:gd name="T58" fmla="*/ 735 w 735"/>
                      <a:gd name="T59" fmla="*/ 517 h 528"/>
                      <a:gd name="T60" fmla="*/ 735 w 735"/>
                      <a:gd name="T61" fmla="*/ 521 h 528"/>
                      <a:gd name="T62" fmla="*/ 731 w 735"/>
                      <a:gd name="T63" fmla="*/ 524 h 528"/>
                      <a:gd name="T64" fmla="*/ 727 w 735"/>
                      <a:gd name="T65" fmla="*/ 528 h 528"/>
                      <a:gd name="T66" fmla="*/ 724 w 735"/>
                      <a:gd name="T67" fmla="*/ 528 h 528"/>
                      <a:gd name="T68" fmla="*/ 11 w 735"/>
                      <a:gd name="T69" fmla="*/ 528 h 528"/>
                      <a:gd name="T70" fmla="*/ 7 w 735"/>
                      <a:gd name="T71" fmla="*/ 528 h 528"/>
                      <a:gd name="T72" fmla="*/ 4 w 735"/>
                      <a:gd name="T73" fmla="*/ 524 h 528"/>
                      <a:gd name="T74" fmla="*/ 0 w 735"/>
                      <a:gd name="T75" fmla="*/ 521 h 528"/>
                      <a:gd name="T76" fmla="*/ 0 w 735"/>
                      <a:gd name="T77" fmla="*/ 517 h 528"/>
                      <a:gd name="T78" fmla="*/ 0 w 735"/>
                      <a:gd name="T79" fmla="*/ 80 h 528"/>
                      <a:gd name="T80" fmla="*/ 0 w 735"/>
                      <a:gd name="T81" fmla="*/ 75 h 528"/>
                      <a:gd name="T82" fmla="*/ 4 w 735"/>
                      <a:gd name="T83" fmla="*/ 71 h 528"/>
                      <a:gd name="T84" fmla="*/ 7 w 735"/>
                      <a:gd name="T85" fmla="*/ 69 h 528"/>
                      <a:gd name="T86" fmla="*/ 11 w 735"/>
                      <a:gd name="T87" fmla="*/ 67 h 528"/>
                      <a:gd name="T88" fmla="*/ 344 w 735"/>
                      <a:gd name="T89" fmla="*/ 67 h 528"/>
                      <a:gd name="T90" fmla="*/ 344 w 735"/>
                      <a:gd name="T91" fmla="*/ 11 h 528"/>
                      <a:gd name="T92" fmla="*/ 344 w 735"/>
                      <a:gd name="T93" fmla="*/ 7 h 528"/>
                      <a:gd name="T94" fmla="*/ 348 w 735"/>
                      <a:gd name="T95" fmla="*/ 3 h 528"/>
                      <a:gd name="T96" fmla="*/ 352 w 735"/>
                      <a:gd name="T97" fmla="*/ 0 h 528"/>
                      <a:gd name="T98" fmla="*/ 355 w 735"/>
                      <a:gd name="T99" fmla="*/ 0 h 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735" h="528">
                        <a:moveTo>
                          <a:pt x="355" y="0"/>
                        </a:moveTo>
                        <a:lnTo>
                          <a:pt x="361" y="0"/>
                        </a:lnTo>
                        <a:lnTo>
                          <a:pt x="365" y="3"/>
                        </a:lnTo>
                        <a:lnTo>
                          <a:pt x="366" y="7"/>
                        </a:lnTo>
                        <a:lnTo>
                          <a:pt x="366" y="11"/>
                        </a:lnTo>
                        <a:lnTo>
                          <a:pt x="366" y="78"/>
                        </a:lnTo>
                        <a:lnTo>
                          <a:pt x="368" y="80"/>
                        </a:lnTo>
                        <a:lnTo>
                          <a:pt x="366" y="84"/>
                        </a:lnTo>
                        <a:lnTo>
                          <a:pt x="365" y="88"/>
                        </a:lnTo>
                        <a:lnTo>
                          <a:pt x="361" y="89"/>
                        </a:lnTo>
                        <a:lnTo>
                          <a:pt x="355" y="91"/>
                        </a:lnTo>
                        <a:lnTo>
                          <a:pt x="24" y="91"/>
                        </a:lnTo>
                        <a:lnTo>
                          <a:pt x="24" y="506"/>
                        </a:lnTo>
                        <a:lnTo>
                          <a:pt x="713" y="506"/>
                        </a:lnTo>
                        <a:lnTo>
                          <a:pt x="713" y="91"/>
                        </a:lnTo>
                        <a:lnTo>
                          <a:pt x="401" y="91"/>
                        </a:lnTo>
                        <a:lnTo>
                          <a:pt x="398" y="89"/>
                        </a:lnTo>
                        <a:lnTo>
                          <a:pt x="394" y="88"/>
                        </a:lnTo>
                        <a:lnTo>
                          <a:pt x="392" y="84"/>
                        </a:lnTo>
                        <a:lnTo>
                          <a:pt x="390" y="80"/>
                        </a:lnTo>
                        <a:lnTo>
                          <a:pt x="392" y="75"/>
                        </a:lnTo>
                        <a:lnTo>
                          <a:pt x="394" y="71"/>
                        </a:lnTo>
                        <a:lnTo>
                          <a:pt x="398" y="69"/>
                        </a:lnTo>
                        <a:lnTo>
                          <a:pt x="401" y="67"/>
                        </a:lnTo>
                        <a:lnTo>
                          <a:pt x="724" y="67"/>
                        </a:lnTo>
                        <a:lnTo>
                          <a:pt x="727" y="69"/>
                        </a:lnTo>
                        <a:lnTo>
                          <a:pt x="731" y="71"/>
                        </a:lnTo>
                        <a:lnTo>
                          <a:pt x="735" y="75"/>
                        </a:lnTo>
                        <a:lnTo>
                          <a:pt x="735" y="80"/>
                        </a:lnTo>
                        <a:lnTo>
                          <a:pt x="735" y="517"/>
                        </a:lnTo>
                        <a:lnTo>
                          <a:pt x="735" y="521"/>
                        </a:lnTo>
                        <a:lnTo>
                          <a:pt x="731" y="524"/>
                        </a:lnTo>
                        <a:lnTo>
                          <a:pt x="727" y="528"/>
                        </a:lnTo>
                        <a:lnTo>
                          <a:pt x="724" y="528"/>
                        </a:lnTo>
                        <a:lnTo>
                          <a:pt x="11" y="528"/>
                        </a:lnTo>
                        <a:lnTo>
                          <a:pt x="7" y="528"/>
                        </a:lnTo>
                        <a:lnTo>
                          <a:pt x="4" y="524"/>
                        </a:lnTo>
                        <a:lnTo>
                          <a:pt x="0" y="521"/>
                        </a:lnTo>
                        <a:lnTo>
                          <a:pt x="0" y="517"/>
                        </a:lnTo>
                        <a:lnTo>
                          <a:pt x="0" y="80"/>
                        </a:lnTo>
                        <a:lnTo>
                          <a:pt x="0" y="75"/>
                        </a:lnTo>
                        <a:lnTo>
                          <a:pt x="4" y="71"/>
                        </a:lnTo>
                        <a:lnTo>
                          <a:pt x="7" y="69"/>
                        </a:lnTo>
                        <a:lnTo>
                          <a:pt x="11" y="67"/>
                        </a:lnTo>
                        <a:lnTo>
                          <a:pt x="344" y="67"/>
                        </a:lnTo>
                        <a:lnTo>
                          <a:pt x="344" y="11"/>
                        </a:lnTo>
                        <a:lnTo>
                          <a:pt x="344" y="7"/>
                        </a:lnTo>
                        <a:lnTo>
                          <a:pt x="348" y="3"/>
                        </a:lnTo>
                        <a:lnTo>
                          <a:pt x="352" y="0"/>
                        </a:lnTo>
                        <a:lnTo>
                          <a:pt x="355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95" name="Freeform 94"/>
                  <p:cNvSpPr>
                    <a:spLocks/>
                  </p:cNvSpPr>
                  <p:nvPr/>
                </p:nvSpPr>
                <p:spPr bwMode="auto">
                  <a:xfrm>
                    <a:off x="3400426" y="2643188"/>
                    <a:ext cx="1166813" cy="290513"/>
                  </a:xfrm>
                  <a:custGeom>
                    <a:avLst/>
                    <a:gdLst>
                      <a:gd name="T0" fmla="*/ 355 w 735"/>
                      <a:gd name="T1" fmla="*/ 0 h 183"/>
                      <a:gd name="T2" fmla="*/ 357 w 735"/>
                      <a:gd name="T3" fmla="*/ 0 h 183"/>
                      <a:gd name="T4" fmla="*/ 724 w 735"/>
                      <a:gd name="T5" fmla="*/ 0 h 183"/>
                      <a:gd name="T6" fmla="*/ 727 w 735"/>
                      <a:gd name="T7" fmla="*/ 0 h 183"/>
                      <a:gd name="T8" fmla="*/ 731 w 735"/>
                      <a:gd name="T9" fmla="*/ 3 h 183"/>
                      <a:gd name="T10" fmla="*/ 735 w 735"/>
                      <a:gd name="T11" fmla="*/ 7 h 183"/>
                      <a:gd name="T12" fmla="*/ 735 w 735"/>
                      <a:gd name="T13" fmla="*/ 11 h 183"/>
                      <a:gd name="T14" fmla="*/ 735 w 735"/>
                      <a:gd name="T15" fmla="*/ 14 h 183"/>
                      <a:gd name="T16" fmla="*/ 731 w 735"/>
                      <a:gd name="T17" fmla="*/ 18 h 183"/>
                      <a:gd name="T18" fmla="*/ 727 w 735"/>
                      <a:gd name="T19" fmla="*/ 22 h 183"/>
                      <a:gd name="T20" fmla="*/ 724 w 735"/>
                      <a:gd name="T21" fmla="*/ 22 h 183"/>
                      <a:gd name="T22" fmla="*/ 531 w 735"/>
                      <a:gd name="T23" fmla="*/ 22 h 183"/>
                      <a:gd name="T24" fmla="*/ 574 w 735"/>
                      <a:gd name="T25" fmla="*/ 168 h 183"/>
                      <a:gd name="T26" fmla="*/ 574 w 735"/>
                      <a:gd name="T27" fmla="*/ 172 h 183"/>
                      <a:gd name="T28" fmla="*/ 574 w 735"/>
                      <a:gd name="T29" fmla="*/ 178 h 183"/>
                      <a:gd name="T30" fmla="*/ 570 w 735"/>
                      <a:gd name="T31" fmla="*/ 181 h 183"/>
                      <a:gd name="T32" fmla="*/ 566 w 735"/>
                      <a:gd name="T33" fmla="*/ 183 h 183"/>
                      <a:gd name="T34" fmla="*/ 561 w 735"/>
                      <a:gd name="T35" fmla="*/ 183 h 183"/>
                      <a:gd name="T36" fmla="*/ 557 w 735"/>
                      <a:gd name="T37" fmla="*/ 181 h 183"/>
                      <a:gd name="T38" fmla="*/ 553 w 735"/>
                      <a:gd name="T39" fmla="*/ 179 h 183"/>
                      <a:gd name="T40" fmla="*/ 552 w 735"/>
                      <a:gd name="T41" fmla="*/ 174 h 183"/>
                      <a:gd name="T42" fmla="*/ 508 w 735"/>
                      <a:gd name="T43" fmla="*/ 22 h 183"/>
                      <a:gd name="T44" fmla="*/ 368 w 735"/>
                      <a:gd name="T45" fmla="*/ 22 h 183"/>
                      <a:gd name="T46" fmla="*/ 366 w 735"/>
                      <a:gd name="T47" fmla="*/ 126 h 183"/>
                      <a:gd name="T48" fmla="*/ 366 w 735"/>
                      <a:gd name="T49" fmla="*/ 130 h 183"/>
                      <a:gd name="T50" fmla="*/ 365 w 735"/>
                      <a:gd name="T51" fmla="*/ 134 h 183"/>
                      <a:gd name="T52" fmla="*/ 361 w 735"/>
                      <a:gd name="T53" fmla="*/ 135 h 183"/>
                      <a:gd name="T54" fmla="*/ 355 w 735"/>
                      <a:gd name="T55" fmla="*/ 137 h 183"/>
                      <a:gd name="T56" fmla="*/ 352 w 735"/>
                      <a:gd name="T57" fmla="*/ 135 h 183"/>
                      <a:gd name="T58" fmla="*/ 348 w 735"/>
                      <a:gd name="T59" fmla="*/ 134 h 183"/>
                      <a:gd name="T60" fmla="*/ 344 w 735"/>
                      <a:gd name="T61" fmla="*/ 130 h 183"/>
                      <a:gd name="T62" fmla="*/ 344 w 735"/>
                      <a:gd name="T63" fmla="*/ 126 h 183"/>
                      <a:gd name="T64" fmla="*/ 344 w 735"/>
                      <a:gd name="T65" fmla="*/ 22 h 183"/>
                      <a:gd name="T66" fmla="*/ 203 w 735"/>
                      <a:gd name="T67" fmla="*/ 22 h 183"/>
                      <a:gd name="T68" fmla="*/ 159 w 735"/>
                      <a:gd name="T69" fmla="*/ 174 h 183"/>
                      <a:gd name="T70" fmla="*/ 158 w 735"/>
                      <a:gd name="T71" fmla="*/ 179 h 183"/>
                      <a:gd name="T72" fmla="*/ 156 w 735"/>
                      <a:gd name="T73" fmla="*/ 181 h 183"/>
                      <a:gd name="T74" fmla="*/ 150 w 735"/>
                      <a:gd name="T75" fmla="*/ 183 h 183"/>
                      <a:gd name="T76" fmla="*/ 147 w 735"/>
                      <a:gd name="T77" fmla="*/ 183 h 183"/>
                      <a:gd name="T78" fmla="*/ 143 w 735"/>
                      <a:gd name="T79" fmla="*/ 181 h 183"/>
                      <a:gd name="T80" fmla="*/ 139 w 735"/>
                      <a:gd name="T81" fmla="*/ 178 h 183"/>
                      <a:gd name="T82" fmla="*/ 137 w 735"/>
                      <a:gd name="T83" fmla="*/ 172 h 183"/>
                      <a:gd name="T84" fmla="*/ 137 w 735"/>
                      <a:gd name="T85" fmla="*/ 168 h 183"/>
                      <a:gd name="T86" fmla="*/ 180 w 735"/>
                      <a:gd name="T87" fmla="*/ 22 h 183"/>
                      <a:gd name="T88" fmla="*/ 11 w 735"/>
                      <a:gd name="T89" fmla="*/ 22 h 183"/>
                      <a:gd name="T90" fmla="*/ 7 w 735"/>
                      <a:gd name="T91" fmla="*/ 22 h 183"/>
                      <a:gd name="T92" fmla="*/ 4 w 735"/>
                      <a:gd name="T93" fmla="*/ 18 h 183"/>
                      <a:gd name="T94" fmla="*/ 0 w 735"/>
                      <a:gd name="T95" fmla="*/ 14 h 183"/>
                      <a:gd name="T96" fmla="*/ 0 w 735"/>
                      <a:gd name="T97" fmla="*/ 11 h 183"/>
                      <a:gd name="T98" fmla="*/ 0 w 735"/>
                      <a:gd name="T99" fmla="*/ 7 h 183"/>
                      <a:gd name="T100" fmla="*/ 4 w 735"/>
                      <a:gd name="T101" fmla="*/ 3 h 183"/>
                      <a:gd name="T102" fmla="*/ 7 w 735"/>
                      <a:gd name="T103" fmla="*/ 0 h 183"/>
                      <a:gd name="T104" fmla="*/ 11 w 735"/>
                      <a:gd name="T105" fmla="*/ 0 h 183"/>
                      <a:gd name="T106" fmla="*/ 355 w 735"/>
                      <a:gd name="T107" fmla="*/ 0 h 183"/>
                      <a:gd name="T108" fmla="*/ 355 w 735"/>
                      <a:gd name="T109" fmla="*/ 0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735" h="183">
                        <a:moveTo>
                          <a:pt x="355" y="0"/>
                        </a:moveTo>
                        <a:lnTo>
                          <a:pt x="357" y="0"/>
                        </a:lnTo>
                        <a:lnTo>
                          <a:pt x="724" y="0"/>
                        </a:lnTo>
                        <a:lnTo>
                          <a:pt x="727" y="0"/>
                        </a:lnTo>
                        <a:lnTo>
                          <a:pt x="731" y="3"/>
                        </a:lnTo>
                        <a:lnTo>
                          <a:pt x="735" y="7"/>
                        </a:lnTo>
                        <a:lnTo>
                          <a:pt x="735" y="11"/>
                        </a:lnTo>
                        <a:lnTo>
                          <a:pt x="735" y="14"/>
                        </a:lnTo>
                        <a:lnTo>
                          <a:pt x="731" y="18"/>
                        </a:lnTo>
                        <a:lnTo>
                          <a:pt x="727" y="22"/>
                        </a:lnTo>
                        <a:lnTo>
                          <a:pt x="724" y="22"/>
                        </a:lnTo>
                        <a:lnTo>
                          <a:pt x="531" y="22"/>
                        </a:lnTo>
                        <a:lnTo>
                          <a:pt x="574" y="168"/>
                        </a:lnTo>
                        <a:lnTo>
                          <a:pt x="574" y="172"/>
                        </a:lnTo>
                        <a:lnTo>
                          <a:pt x="574" y="178"/>
                        </a:lnTo>
                        <a:lnTo>
                          <a:pt x="570" y="181"/>
                        </a:lnTo>
                        <a:lnTo>
                          <a:pt x="566" y="183"/>
                        </a:lnTo>
                        <a:lnTo>
                          <a:pt x="561" y="183"/>
                        </a:lnTo>
                        <a:lnTo>
                          <a:pt x="557" y="181"/>
                        </a:lnTo>
                        <a:lnTo>
                          <a:pt x="553" y="179"/>
                        </a:lnTo>
                        <a:lnTo>
                          <a:pt x="552" y="174"/>
                        </a:lnTo>
                        <a:lnTo>
                          <a:pt x="508" y="22"/>
                        </a:lnTo>
                        <a:lnTo>
                          <a:pt x="368" y="22"/>
                        </a:lnTo>
                        <a:lnTo>
                          <a:pt x="366" y="126"/>
                        </a:lnTo>
                        <a:lnTo>
                          <a:pt x="366" y="130"/>
                        </a:lnTo>
                        <a:lnTo>
                          <a:pt x="365" y="134"/>
                        </a:lnTo>
                        <a:lnTo>
                          <a:pt x="361" y="135"/>
                        </a:lnTo>
                        <a:lnTo>
                          <a:pt x="355" y="137"/>
                        </a:lnTo>
                        <a:lnTo>
                          <a:pt x="352" y="135"/>
                        </a:lnTo>
                        <a:lnTo>
                          <a:pt x="348" y="134"/>
                        </a:lnTo>
                        <a:lnTo>
                          <a:pt x="344" y="130"/>
                        </a:lnTo>
                        <a:lnTo>
                          <a:pt x="344" y="126"/>
                        </a:lnTo>
                        <a:lnTo>
                          <a:pt x="344" y="22"/>
                        </a:lnTo>
                        <a:lnTo>
                          <a:pt x="203" y="22"/>
                        </a:lnTo>
                        <a:lnTo>
                          <a:pt x="159" y="174"/>
                        </a:lnTo>
                        <a:lnTo>
                          <a:pt x="158" y="179"/>
                        </a:lnTo>
                        <a:lnTo>
                          <a:pt x="156" y="181"/>
                        </a:lnTo>
                        <a:lnTo>
                          <a:pt x="150" y="183"/>
                        </a:lnTo>
                        <a:lnTo>
                          <a:pt x="147" y="183"/>
                        </a:lnTo>
                        <a:lnTo>
                          <a:pt x="143" y="181"/>
                        </a:lnTo>
                        <a:lnTo>
                          <a:pt x="139" y="178"/>
                        </a:lnTo>
                        <a:lnTo>
                          <a:pt x="137" y="172"/>
                        </a:lnTo>
                        <a:lnTo>
                          <a:pt x="137" y="168"/>
                        </a:lnTo>
                        <a:lnTo>
                          <a:pt x="180" y="22"/>
                        </a:lnTo>
                        <a:lnTo>
                          <a:pt x="11" y="22"/>
                        </a:lnTo>
                        <a:lnTo>
                          <a:pt x="7" y="22"/>
                        </a:lnTo>
                        <a:lnTo>
                          <a:pt x="4" y="18"/>
                        </a:lnTo>
                        <a:lnTo>
                          <a:pt x="0" y="14"/>
                        </a:lnTo>
                        <a:lnTo>
                          <a:pt x="0" y="11"/>
                        </a:lnTo>
                        <a:lnTo>
                          <a:pt x="0" y="7"/>
                        </a:lnTo>
                        <a:lnTo>
                          <a:pt x="4" y="3"/>
                        </a:lnTo>
                        <a:lnTo>
                          <a:pt x="7" y="0"/>
                        </a:lnTo>
                        <a:lnTo>
                          <a:pt x="11" y="0"/>
                        </a:lnTo>
                        <a:lnTo>
                          <a:pt x="355" y="0"/>
                        </a:lnTo>
                        <a:lnTo>
                          <a:pt x="355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5166699" y="2148145"/>
                  <a:ext cx="634253" cy="635116"/>
                  <a:chOff x="1308101" y="3932238"/>
                  <a:chExt cx="1166813" cy="1168400"/>
                </a:xfrm>
                <a:solidFill>
                  <a:schemeClr val="bg1"/>
                </a:solidFill>
              </p:grpSpPr>
              <p:sp>
                <p:nvSpPr>
                  <p:cNvPr id="91" name="Freeform 18"/>
                  <p:cNvSpPr>
                    <a:spLocks/>
                  </p:cNvSpPr>
                  <p:nvPr/>
                </p:nvSpPr>
                <p:spPr bwMode="auto">
                  <a:xfrm>
                    <a:off x="1706563" y="4124326"/>
                    <a:ext cx="328613" cy="769938"/>
                  </a:xfrm>
                  <a:custGeom>
                    <a:avLst/>
                    <a:gdLst>
                      <a:gd name="T0" fmla="*/ 108 w 207"/>
                      <a:gd name="T1" fmla="*/ 2 h 485"/>
                      <a:gd name="T2" fmla="*/ 116 w 207"/>
                      <a:gd name="T3" fmla="*/ 8 h 485"/>
                      <a:gd name="T4" fmla="*/ 116 w 207"/>
                      <a:gd name="T5" fmla="*/ 65 h 485"/>
                      <a:gd name="T6" fmla="*/ 169 w 207"/>
                      <a:gd name="T7" fmla="*/ 90 h 485"/>
                      <a:gd name="T8" fmla="*/ 171 w 207"/>
                      <a:gd name="T9" fmla="*/ 90 h 485"/>
                      <a:gd name="T10" fmla="*/ 173 w 207"/>
                      <a:gd name="T11" fmla="*/ 103 h 485"/>
                      <a:gd name="T12" fmla="*/ 173 w 207"/>
                      <a:gd name="T13" fmla="*/ 94 h 485"/>
                      <a:gd name="T14" fmla="*/ 184 w 207"/>
                      <a:gd name="T15" fmla="*/ 109 h 485"/>
                      <a:gd name="T16" fmla="*/ 196 w 207"/>
                      <a:gd name="T17" fmla="*/ 155 h 485"/>
                      <a:gd name="T18" fmla="*/ 193 w 207"/>
                      <a:gd name="T19" fmla="*/ 164 h 485"/>
                      <a:gd name="T20" fmla="*/ 185 w 207"/>
                      <a:gd name="T21" fmla="*/ 167 h 485"/>
                      <a:gd name="T22" fmla="*/ 176 w 207"/>
                      <a:gd name="T23" fmla="*/ 164 h 485"/>
                      <a:gd name="T24" fmla="*/ 174 w 207"/>
                      <a:gd name="T25" fmla="*/ 155 h 485"/>
                      <a:gd name="T26" fmla="*/ 154 w 207"/>
                      <a:gd name="T27" fmla="*/ 107 h 485"/>
                      <a:gd name="T28" fmla="*/ 132 w 207"/>
                      <a:gd name="T29" fmla="*/ 92 h 485"/>
                      <a:gd name="T30" fmla="*/ 79 w 207"/>
                      <a:gd name="T31" fmla="*/ 92 h 485"/>
                      <a:gd name="T32" fmla="*/ 57 w 207"/>
                      <a:gd name="T33" fmla="*/ 107 h 485"/>
                      <a:gd name="T34" fmla="*/ 37 w 207"/>
                      <a:gd name="T35" fmla="*/ 155 h 485"/>
                      <a:gd name="T36" fmla="*/ 57 w 207"/>
                      <a:gd name="T37" fmla="*/ 204 h 485"/>
                      <a:gd name="T38" fmla="*/ 79 w 207"/>
                      <a:gd name="T39" fmla="*/ 219 h 485"/>
                      <a:gd name="T40" fmla="*/ 105 w 207"/>
                      <a:gd name="T41" fmla="*/ 224 h 485"/>
                      <a:gd name="T42" fmla="*/ 156 w 207"/>
                      <a:gd name="T43" fmla="*/ 239 h 485"/>
                      <a:gd name="T44" fmla="*/ 176 w 207"/>
                      <a:gd name="T45" fmla="*/ 254 h 485"/>
                      <a:gd name="T46" fmla="*/ 204 w 207"/>
                      <a:gd name="T47" fmla="*/ 299 h 485"/>
                      <a:gd name="T48" fmla="*/ 204 w 207"/>
                      <a:gd name="T49" fmla="*/ 355 h 485"/>
                      <a:gd name="T50" fmla="*/ 176 w 207"/>
                      <a:gd name="T51" fmla="*/ 400 h 485"/>
                      <a:gd name="T52" fmla="*/ 160 w 207"/>
                      <a:gd name="T53" fmla="*/ 415 h 485"/>
                      <a:gd name="T54" fmla="*/ 116 w 207"/>
                      <a:gd name="T55" fmla="*/ 430 h 485"/>
                      <a:gd name="T56" fmla="*/ 114 w 207"/>
                      <a:gd name="T57" fmla="*/ 477 h 485"/>
                      <a:gd name="T58" fmla="*/ 108 w 207"/>
                      <a:gd name="T59" fmla="*/ 485 h 485"/>
                      <a:gd name="T60" fmla="*/ 99 w 207"/>
                      <a:gd name="T61" fmla="*/ 485 h 485"/>
                      <a:gd name="T62" fmla="*/ 94 w 207"/>
                      <a:gd name="T63" fmla="*/ 477 h 485"/>
                      <a:gd name="T64" fmla="*/ 92 w 207"/>
                      <a:gd name="T65" fmla="*/ 430 h 485"/>
                      <a:gd name="T66" fmla="*/ 48 w 207"/>
                      <a:gd name="T67" fmla="*/ 415 h 485"/>
                      <a:gd name="T68" fmla="*/ 31 w 207"/>
                      <a:gd name="T69" fmla="*/ 400 h 485"/>
                      <a:gd name="T70" fmla="*/ 15 w 207"/>
                      <a:gd name="T71" fmla="*/ 380 h 485"/>
                      <a:gd name="T72" fmla="*/ 0 w 207"/>
                      <a:gd name="T73" fmla="*/ 327 h 485"/>
                      <a:gd name="T74" fmla="*/ 4 w 207"/>
                      <a:gd name="T75" fmla="*/ 320 h 485"/>
                      <a:gd name="T76" fmla="*/ 11 w 207"/>
                      <a:gd name="T77" fmla="*/ 316 h 485"/>
                      <a:gd name="T78" fmla="*/ 20 w 207"/>
                      <a:gd name="T79" fmla="*/ 320 h 485"/>
                      <a:gd name="T80" fmla="*/ 24 w 207"/>
                      <a:gd name="T81" fmla="*/ 327 h 485"/>
                      <a:gd name="T82" fmla="*/ 35 w 207"/>
                      <a:gd name="T83" fmla="*/ 367 h 485"/>
                      <a:gd name="T84" fmla="*/ 46 w 207"/>
                      <a:gd name="T85" fmla="*/ 384 h 485"/>
                      <a:gd name="T86" fmla="*/ 83 w 207"/>
                      <a:gd name="T87" fmla="*/ 406 h 485"/>
                      <a:gd name="T88" fmla="*/ 125 w 207"/>
                      <a:gd name="T89" fmla="*/ 406 h 485"/>
                      <a:gd name="T90" fmla="*/ 162 w 207"/>
                      <a:gd name="T91" fmla="*/ 384 h 485"/>
                      <a:gd name="T92" fmla="*/ 173 w 207"/>
                      <a:gd name="T93" fmla="*/ 367 h 485"/>
                      <a:gd name="T94" fmla="*/ 184 w 207"/>
                      <a:gd name="T95" fmla="*/ 327 h 485"/>
                      <a:gd name="T96" fmla="*/ 173 w 207"/>
                      <a:gd name="T97" fmla="*/ 287 h 485"/>
                      <a:gd name="T98" fmla="*/ 160 w 207"/>
                      <a:gd name="T99" fmla="*/ 270 h 485"/>
                      <a:gd name="T100" fmla="*/ 125 w 207"/>
                      <a:gd name="T101" fmla="*/ 250 h 485"/>
                      <a:gd name="T102" fmla="*/ 103 w 207"/>
                      <a:gd name="T103" fmla="*/ 246 h 485"/>
                      <a:gd name="T104" fmla="*/ 59 w 207"/>
                      <a:gd name="T105" fmla="*/ 235 h 485"/>
                      <a:gd name="T106" fmla="*/ 41 w 207"/>
                      <a:gd name="T107" fmla="*/ 221 h 485"/>
                      <a:gd name="T108" fmla="*/ 17 w 207"/>
                      <a:gd name="T109" fmla="*/ 180 h 485"/>
                      <a:gd name="T110" fmla="*/ 17 w 207"/>
                      <a:gd name="T111" fmla="*/ 131 h 485"/>
                      <a:gd name="T112" fmla="*/ 41 w 207"/>
                      <a:gd name="T113" fmla="*/ 90 h 485"/>
                      <a:gd name="T114" fmla="*/ 64 w 207"/>
                      <a:gd name="T115" fmla="*/ 72 h 485"/>
                      <a:gd name="T116" fmla="*/ 94 w 207"/>
                      <a:gd name="T117" fmla="*/ 13 h 485"/>
                      <a:gd name="T118" fmla="*/ 97 w 207"/>
                      <a:gd name="T119" fmla="*/ 4 h 485"/>
                      <a:gd name="T120" fmla="*/ 105 w 207"/>
                      <a:gd name="T121" fmla="*/ 0 h 4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07" h="485">
                        <a:moveTo>
                          <a:pt x="105" y="0"/>
                        </a:moveTo>
                        <a:lnTo>
                          <a:pt x="108" y="2"/>
                        </a:lnTo>
                        <a:lnTo>
                          <a:pt x="112" y="4"/>
                        </a:lnTo>
                        <a:lnTo>
                          <a:pt x="116" y="8"/>
                        </a:lnTo>
                        <a:lnTo>
                          <a:pt x="116" y="13"/>
                        </a:lnTo>
                        <a:lnTo>
                          <a:pt x="116" y="65"/>
                        </a:lnTo>
                        <a:lnTo>
                          <a:pt x="145" y="72"/>
                        </a:lnTo>
                        <a:lnTo>
                          <a:pt x="169" y="90"/>
                        </a:lnTo>
                        <a:lnTo>
                          <a:pt x="169" y="90"/>
                        </a:lnTo>
                        <a:lnTo>
                          <a:pt x="171" y="90"/>
                        </a:lnTo>
                        <a:lnTo>
                          <a:pt x="169" y="107"/>
                        </a:lnTo>
                        <a:lnTo>
                          <a:pt x="173" y="103"/>
                        </a:lnTo>
                        <a:lnTo>
                          <a:pt x="173" y="98"/>
                        </a:lnTo>
                        <a:lnTo>
                          <a:pt x="173" y="94"/>
                        </a:lnTo>
                        <a:lnTo>
                          <a:pt x="171" y="90"/>
                        </a:lnTo>
                        <a:lnTo>
                          <a:pt x="184" y="109"/>
                        </a:lnTo>
                        <a:lnTo>
                          <a:pt x="193" y="131"/>
                        </a:lnTo>
                        <a:lnTo>
                          <a:pt x="196" y="155"/>
                        </a:lnTo>
                        <a:lnTo>
                          <a:pt x="196" y="160"/>
                        </a:lnTo>
                        <a:lnTo>
                          <a:pt x="193" y="164"/>
                        </a:lnTo>
                        <a:lnTo>
                          <a:pt x="189" y="166"/>
                        </a:lnTo>
                        <a:lnTo>
                          <a:pt x="185" y="167"/>
                        </a:lnTo>
                        <a:lnTo>
                          <a:pt x="182" y="166"/>
                        </a:lnTo>
                        <a:lnTo>
                          <a:pt x="176" y="164"/>
                        </a:lnTo>
                        <a:lnTo>
                          <a:pt x="174" y="160"/>
                        </a:lnTo>
                        <a:lnTo>
                          <a:pt x="174" y="155"/>
                        </a:lnTo>
                        <a:lnTo>
                          <a:pt x="169" y="129"/>
                        </a:lnTo>
                        <a:lnTo>
                          <a:pt x="154" y="107"/>
                        </a:lnTo>
                        <a:lnTo>
                          <a:pt x="154" y="107"/>
                        </a:lnTo>
                        <a:lnTo>
                          <a:pt x="132" y="92"/>
                        </a:lnTo>
                        <a:lnTo>
                          <a:pt x="105" y="87"/>
                        </a:lnTo>
                        <a:lnTo>
                          <a:pt x="79" y="92"/>
                        </a:lnTo>
                        <a:lnTo>
                          <a:pt x="57" y="105"/>
                        </a:lnTo>
                        <a:lnTo>
                          <a:pt x="57" y="107"/>
                        </a:lnTo>
                        <a:lnTo>
                          <a:pt x="41" y="129"/>
                        </a:lnTo>
                        <a:lnTo>
                          <a:pt x="37" y="155"/>
                        </a:lnTo>
                        <a:lnTo>
                          <a:pt x="41" y="182"/>
                        </a:lnTo>
                        <a:lnTo>
                          <a:pt x="57" y="204"/>
                        </a:lnTo>
                        <a:lnTo>
                          <a:pt x="57" y="204"/>
                        </a:lnTo>
                        <a:lnTo>
                          <a:pt x="79" y="219"/>
                        </a:lnTo>
                        <a:lnTo>
                          <a:pt x="105" y="224"/>
                        </a:lnTo>
                        <a:lnTo>
                          <a:pt x="105" y="224"/>
                        </a:lnTo>
                        <a:lnTo>
                          <a:pt x="132" y="228"/>
                        </a:lnTo>
                        <a:lnTo>
                          <a:pt x="156" y="239"/>
                        </a:lnTo>
                        <a:lnTo>
                          <a:pt x="176" y="254"/>
                        </a:lnTo>
                        <a:lnTo>
                          <a:pt x="176" y="254"/>
                        </a:lnTo>
                        <a:lnTo>
                          <a:pt x="193" y="276"/>
                        </a:lnTo>
                        <a:lnTo>
                          <a:pt x="204" y="299"/>
                        </a:lnTo>
                        <a:lnTo>
                          <a:pt x="207" y="327"/>
                        </a:lnTo>
                        <a:lnTo>
                          <a:pt x="204" y="355"/>
                        </a:lnTo>
                        <a:lnTo>
                          <a:pt x="193" y="380"/>
                        </a:lnTo>
                        <a:lnTo>
                          <a:pt x="176" y="400"/>
                        </a:lnTo>
                        <a:lnTo>
                          <a:pt x="176" y="400"/>
                        </a:lnTo>
                        <a:lnTo>
                          <a:pt x="160" y="415"/>
                        </a:lnTo>
                        <a:lnTo>
                          <a:pt x="138" y="426"/>
                        </a:lnTo>
                        <a:lnTo>
                          <a:pt x="116" y="430"/>
                        </a:lnTo>
                        <a:lnTo>
                          <a:pt x="116" y="474"/>
                        </a:lnTo>
                        <a:lnTo>
                          <a:pt x="114" y="477"/>
                        </a:lnTo>
                        <a:lnTo>
                          <a:pt x="112" y="481"/>
                        </a:lnTo>
                        <a:lnTo>
                          <a:pt x="108" y="485"/>
                        </a:lnTo>
                        <a:lnTo>
                          <a:pt x="103" y="485"/>
                        </a:lnTo>
                        <a:lnTo>
                          <a:pt x="99" y="485"/>
                        </a:lnTo>
                        <a:lnTo>
                          <a:pt x="96" y="481"/>
                        </a:lnTo>
                        <a:lnTo>
                          <a:pt x="94" y="477"/>
                        </a:lnTo>
                        <a:lnTo>
                          <a:pt x="92" y="474"/>
                        </a:lnTo>
                        <a:lnTo>
                          <a:pt x="92" y="430"/>
                        </a:lnTo>
                        <a:lnTo>
                          <a:pt x="70" y="426"/>
                        </a:lnTo>
                        <a:lnTo>
                          <a:pt x="48" y="415"/>
                        </a:lnTo>
                        <a:lnTo>
                          <a:pt x="31" y="400"/>
                        </a:lnTo>
                        <a:lnTo>
                          <a:pt x="31" y="400"/>
                        </a:lnTo>
                        <a:lnTo>
                          <a:pt x="31" y="400"/>
                        </a:lnTo>
                        <a:lnTo>
                          <a:pt x="15" y="380"/>
                        </a:lnTo>
                        <a:lnTo>
                          <a:pt x="4" y="355"/>
                        </a:lnTo>
                        <a:lnTo>
                          <a:pt x="0" y="327"/>
                        </a:lnTo>
                        <a:lnTo>
                          <a:pt x="2" y="323"/>
                        </a:lnTo>
                        <a:lnTo>
                          <a:pt x="4" y="320"/>
                        </a:lnTo>
                        <a:lnTo>
                          <a:pt x="8" y="318"/>
                        </a:lnTo>
                        <a:lnTo>
                          <a:pt x="11" y="316"/>
                        </a:lnTo>
                        <a:lnTo>
                          <a:pt x="17" y="318"/>
                        </a:lnTo>
                        <a:lnTo>
                          <a:pt x="20" y="320"/>
                        </a:lnTo>
                        <a:lnTo>
                          <a:pt x="22" y="323"/>
                        </a:lnTo>
                        <a:lnTo>
                          <a:pt x="24" y="327"/>
                        </a:lnTo>
                        <a:lnTo>
                          <a:pt x="26" y="349"/>
                        </a:lnTo>
                        <a:lnTo>
                          <a:pt x="35" y="367"/>
                        </a:lnTo>
                        <a:lnTo>
                          <a:pt x="46" y="384"/>
                        </a:lnTo>
                        <a:lnTo>
                          <a:pt x="46" y="384"/>
                        </a:lnTo>
                        <a:lnTo>
                          <a:pt x="63" y="397"/>
                        </a:lnTo>
                        <a:lnTo>
                          <a:pt x="83" y="406"/>
                        </a:lnTo>
                        <a:lnTo>
                          <a:pt x="103" y="408"/>
                        </a:lnTo>
                        <a:lnTo>
                          <a:pt x="125" y="406"/>
                        </a:lnTo>
                        <a:lnTo>
                          <a:pt x="145" y="397"/>
                        </a:lnTo>
                        <a:lnTo>
                          <a:pt x="162" y="384"/>
                        </a:lnTo>
                        <a:lnTo>
                          <a:pt x="162" y="384"/>
                        </a:lnTo>
                        <a:lnTo>
                          <a:pt x="173" y="367"/>
                        </a:lnTo>
                        <a:lnTo>
                          <a:pt x="182" y="349"/>
                        </a:lnTo>
                        <a:lnTo>
                          <a:pt x="184" y="327"/>
                        </a:lnTo>
                        <a:lnTo>
                          <a:pt x="182" y="307"/>
                        </a:lnTo>
                        <a:lnTo>
                          <a:pt x="173" y="287"/>
                        </a:lnTo>
                        <a:lnTo>
                          <a:pt x="162" y="270"/>
                        </a:lnTo>
                        <a:lnTo>
                          <a:pt x="160" y="270"/>
                        </a:lnTo>
                        <a:lnTo>
                          <a:pt x="143" y="257"/>
                        </a:lnTo>
                        <a:lnTo>
                          <a:pt x="125" y="250"/>
                        </a:lnTo>
                        <a:lnTo>
                          <a:pt x="103" y="248"/>
                        </a:lnTo>
                        <a:lnTo>
                          <a:pt x="103" y="246"/>
                        </a:lnTo>
                        <a:lnTo>
                          <a:pt x="79" y="243"/>
                        </a:lnTo>
                        <a:lnTo>
                          <a:pt x="59" y="235"/>
                        </a:lnTo>
                        <a:lnTo>
                          <a:pt x="41" y="221"/>
                        </a:lnTo>
                        <a:lnTo>
                          <a:pt x="41" y="221"/>
                        </a:lnTo>
                        <a:lnTo>
                          <a:pt x="26" y="202"/>
                        </a:lnTo>
                        <a:lnTo>
                          <a:pt x="17" y="180"/>
                        </a:lnTo>
                        <a:lnTo>
                          <a:pt x="13" y="155"/>
                        </a:lnTo>
                        <a:lnTo>
                          <a:pt x="17" y="131"/>
                        </a:lnTo>
                        <a:lnTo>
                          <a:pt x="26" y="109"/>
                        </a:lnTo>
                        <a:lnTo>
                          <a:pt x="41" y="90"/>
                        </a:lnTo>
                        <a:lnTo>
                          <a:pt x="41" y="90"/>
                        </a:lnTo>
                        <a:lnTo>
                          <a:pt x="64" y="72"/>
                        </a:lnTo>
                        <a:lnTo>
                          <a:pt x="94" y="65"/>
                        </a:lnTo>
                        <a:lnTo>
                          <a:pt x="94" y="13"/>
                        </a:lnTo>
                        <a:lnTo>
                          <a:pt x="94" y="8"/>
                        </a:lnTo>
                        <a:lnTo>
                          <a:pt x="97" y="4"/>
                        </a:lnTo>
                        <a:lnTo>
                          <a:pt x="101" y="2"/>
                        </a:lnTo>
                        <a:lnTo>
                          <a:pt x="105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92" name="Freeform 19"/>
                  <p:cNvSpPr>
                    <a:spLocks noEditPoints="1"/>
                  </p:cNvSpPr>
                  <p:nvPr/>
                </p:nvSpPr>
                <p:spPr bwMode="auto">
                  <a:xfrm>
                    <a:off x="1308101" y="3932238"/>
                    <a:ext cx="1166813" cy="1168400"/>
                  </a:xfrm>
                  <a:custGeom>
                    <a:avLst/>
                    <a:gdLst>
                      <a:gd name="T0" fmla="*/ 367 w 735"/>
                      <a:gd name="T1" fmla="*/ 22 h 736"/>
                      <a:gd name="T2" fmla="*/ 259 w 735"/>
                      <a:gd name="T3" fmla="*/ 41 h 736"/>
                      <a:gd name="T4" fmla="*/ 163 w 735"/>
                      <a:gd name="T5" fmla="*/ 90 h 736"/>
                      <a:gd name="T6" fmla="*/ 90 w 735"/>
                      <a:gd name="T7" fmla="*/ 164 h 736"/>
                      <a:gd name="T8" fmla="*/ 40 w 735"/>
                      <a:gd name="T9" fmla="*/ 259 h 736"/>
                      <a:gd name="T10" fmla="*/ 22 w 735"/>
                      <a:gd name="T11" fmla="*/ 367 h 736"/>
                      <a:gd name="T12" fmla="*/ 40 w 735"/>
                      <a:gd name="T13" fmla="*/ 477 h 736"/>
                      <a:gd name="T14" fmla="*/ 90 w 735"/>
                      <a:gd name="T15" fmla="*/ 571 h 736"/>
                      <a:gd name="T16" fmla="*/ 163 w 735"/>
                      <a:gd name="T17" fmla="*/ 646 h 736"/>
                      <a:gd name="T18" fmla="*/ 259 w 735"/>
                      <a:gd name="T19" fmla="*/ 696 h 736"/>
                      <a:gd name="T20" fmla="*/ 367 w 735"/>
                      <a:gd name="T21" fmla="*/ 714 h 736"/>
                      <a:gd name="T22" fmla="*/ 477 w 735"/>
                      <a:gd name="T23" fmla="*/ 696 h 736"/>
                      <a:gd name="T24" fmla="*/ 570 w 735"/>
                      <a:gd name="T25" fmla="*/ 646 h 736"/>
                      <a:gd name="T26" fmla="*/ 645 w 735"/>
                      <a:gd name="T27" fmla="*/ 571 h 736"/>
                      <a:gd name="T28" fmla="*/ 695 w 735"/>
                      <a:gd name="T29" fmla="*/ 477 h 736"/>
                      <a:gd name="T30" fmla="*/ 711 w 735"/>
                      <a:gd name="T31" fmla="*/ 367 h 736"/>
                      <a:gd name="T32" fmla="*/ 695 w 735"/>
                      <a:gd name="T33" fmla="*/ 259 h 736"/>
                      <a:gd name="T34" fmla="*/ 645 w 735"/>
                      <a:gd name="T35" fmla="*/ 164 h 736"/>
                      <a:gd name="T36" fmla="*/ 570 w 735"/>
                      <a:gd name="T37" fmla="*/ 90 h 736"/>
                      <a:gd name="T38" fmla="*/ 477 w 735"/>
                      <a:gd name="T39" fmla="*/ 41 h 736"/>
                      <a:gd name="T40" fmla="*/ 367 w 735"/>
                      <a:gd name="T41" fmla="*/ 22 h 736"/>
                      <a:gd name="T42" fmla="*/ 427 w 735"/>
                      <a:gd name="T43" fmla="*/ 6 h 736"/>
                      <a:gd name="T44" fmla="*/ 537 w 735"/>
                      <a:gd name="T45" fmla="*/ 41 h 736"/>
                      <a:gd name="T46" fmla="*/ 627 w 735"/>
                      <a:gd name="T47" fmla="*/ 109 h 736"/>
                      <a:gd name="T48" fmla="*/ 693 w 735"/>
                      <a:gd name="T49" fmla="*/ 198 h 736"/>
                      <a:gd name="T50" fmla="*/ 730 w 735"/>
                      <a:gd name="T51" fmla="*/ 309 h 736"/>
                      <a:gd name="T52" fmla="*/ 730 w 735"/>
                      <a:gd name="T53" fmla="*/ 428 h 736"/>
                      <a:gd name="T54" fmla="*/ 693 w 735"/>
                      <a:gd name="T55" fmla="*/ 538 h 736"/>
                      <a:gd name="T56" fmla="*/ 627 w 735"/>
                      <a:gd name="T57" fmla="*/ 628 h 736"/>
                      <a:gd name="T58" fmla="*/ 537 w 735"/>
                      <a:gd name="T59" fmla="*/ 696 h 736"/>
                      <a:gd name="T60" fmla="*/ 427 w 735"/>
                      <a:gd name="T61" fmla="*/ 730 h 736"/>
                      <a:gd name="T62" fmla="*/ 308 w 735"/>
                      <a:gd name="T63" fmla="*/ 730 h 736"/>
                      <a:gd name="T64" fmla="*/ 198 w 735"/>
                      <a:gd name="T65" fmla="*/ 696 h 736"/>
                      <a:gd name="T66" fmla="*/ 108 w 735"/>
                      <a:gd name="T67" fmla="*/ 628 h 736"/>
                      <a:gd name="T68" fmla="*/ 40 w 735"/>
                      <a:gd name="T69" fmla="*/ 538 h 736"/>
                      <a:gd name="T70" fmla="*/ 4 w 735"/>
                      <a:gd name="T71" fmla="*/ 428 h 736"/>
                      <a:gd name="T72" fmla="*/ 4 w 735"/>
                      <a:gd name="T73" fmla="*/ 309 h 736"/>
                      <a:gd name="T74" fmla="*/ 40 w 735"/>
                      <a:gd name="T75" fmla="*/ 198 h 736"/>
                      <a:gd name="T76" fmla="*/ 108 w 735"/>
                      <a:gd name="T77" fmla="*/ 109 h 736"/>
                      <a:gd name="T78" fmla="*/ 198 w 735"/>
                      <a:gd name="T79" fmla="*/ 41 h 736"/>
                      <a:gd name="T80" fmla="*/ 308 w 735"/>
                      <a:gd name="T81" fmla="*/ 6 h 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735" h="736">
                        <a:moveTo>
                          <a:pt x="367" y="22"/>
                        </a:moveTo>
                        <a:lnTo>
                          <a:pt x="367" y="22"/>
                        </a:lnTo>
                        <a:lnTo>
                          <a:pt x="312" y="28"/>
                        </a:lnTo>
                        <a:lnTo>
                          <a:pt x="259" y="41"/>
                        </a:lnTo>
                        <a:lnTo>
                          <a:pt x="209" y="61"/>
                        </a:lnTo>
                        <a:lnTo>
                          <a:pt x="163" y="90"/>
                        </a:lnTo>
                        <a:lnTo>
                          <a:pt x="123" y="123"/>
                        </a:lnTo>
                        <a:lnTo>
                          <a:pt x="90" y="164"/>
                        </a:lnTo>
                        <a:lnTo>
                          <a:pt x="61" y="210"/>
                        </a:lnTo>
                        <a:lnTo>
                          <a:pt x="40" y="259"/>
                        </a:lnTo>
                        <a:lnTo>
                          <a:pt x="28" y="312"/>
                        </a:lnTo>
                        <a:lnTo>
                          <a:pt x="22" y="367"/>
                        </a:lnTo>
                        <a:lnTo>
                          <a:pt x="28" y="424"/>
                        </a:lnTo>
                        <a:lnTo>
                          <a:pt x="40" y="477"/>
                        </a:lnTo>
                        <a:lnTo>
                          <a:pt x="61" y="527"/>
                        </a:lnTo>
                        <a:lnTo>
                          <a:pt x="90" y="571"/>
                        </a:lnTo>
                        <a:lnTo>
                          <a:pt x="123" y="611"/>
                        </a:lnTo>
                        <a:lnTo>
                          <a:pt x="163" y="646"/>
                        </a:lnTo>
                        <a:lnTo>
                          <a:pt x="209" y="675"/>
                        </a:lnTo>
                        <a:lnTo>
                          <a:pt x="259" y="696"/>
                        </a:lnTo>
                        <a:lnTo>
                          <a:pt x="312" y="708"/>
                        </a:lnTo>
                        <a:lnTo>
                          <a:pt x="367" y="714"/>
                        </a:lnTo>
                        <a:lnTo>
                          <a:pt x="424" y="708"/>
                        </a:lnTo>
                        <a:lnTo>
                          <a:pt x="477" y="696"/>
                        </a:lnTo>
                        <a:lnTo>
                          <a:pt x="526" y="675"/>
                        </a:lnTo>
                        <a:lnTo>
                          <a:pt x="570" y="646"/>
                        </a:lnTo>
                        <a:lnTo>
                          <a:pt x="610" y="611"/>
                        </a:lnTo>
                        <a:lnTo>
                          <a:pt x="645" y="571"/>
                        </a:lnTo>
                        <a:lnTo>
                          <a:pt x="673" y="527"/>
                        </a:lnTo>
                        <a:lnTo>
                          <a:pt x="695" y="477"/>
                        </a:lnTo>
                        <a:lnTo>
                          <a:pt x="708" y="424"/>
                        </a:lnTo>
                        <a:lnTo>
                          <a:pt x="711" y="367"/>
                        </a:lnTo>
                        <a:lnTo>
                          <a:pt x="708" y="312"/>
                        </a:lnTo>
                        <a:lnTo>
                          <a:pt x="695" y="259"/>
                        </a:lnTo>
                        <a:lnTo>
                          <a:pt x="673" y="210"/>
                        </a:lnTo>
                        <a:lnTo>
                          <a:pt x="645" y="164"/>
                        </a:lnTo>
                        <a:lnTo>
                          <a:pt x="610" y="123"/>
                        </a:lnTo>
                        <a:lnTo>
                          <a:pt x="570" y="90"/>
                        </a:lnTo>
                        <a:lnTo>
                          <a:pt x="526" y="61"/>
                        </a:lnTo>
                        <a:lnTo>
                          <a:pt x="477" y="41"/>
                        </a:lnTo>
                        <a:lnTo>
                          <a:pt x="424" y="28"/>
                        </a:lnTo>
                        <a:lnTo>
                          <a:pt x="367" y="22"/>
                        </a:lnTo>
                        <a:close/>
                        <a:moveTo>
                          <a:pt x="367" y="0"/>
                        </a:moveTo>
                        <a:lnTo>
                          <a:pt x="427" y="6"/>
                        </a:lnTo>
                        <a:lnTo>
                          <a:pt x="484" y="19"/>
                        </a:lnTo>
                        <a:lnTo>
                          <a:pt x="537" y="41"/>
                        </a:lnTo>
                        <a:lnTo>
                          <a:pt x="585" y="72"/>
                        </a:lnTo>
                        <a:lnTo>
                          <a:pt x="627" y="109"/>
                        </a:lnTo>
                        <a:lnTo>
                          <a:pt x="664" y="151"/>
                        </a:lnTo>
                        <a:lnTo>
                          <a:pt x="693" y="198"/>
                        </a:lnTo>
                        <a:lnTo>
                          <a:pt x="717" y="252"/>
                        </a:lnTo>
                        <a:lnTo>
                          <a:pt x="730" y="309"/>
                        </a:lnTo>
                        <a:lnTo>
                          <a:pt x="735" y="367"/>
                        </a:lnTo>
                        <a:lnTo>
                          <a:pt x="730" y="428"/>
                        </a:lnTo>
                        <a:lnTo>
                          <a:pt x="717" y="485"/>
                        </a:lnTo>
                        <a:lnTo>
                          <a:pt x="693" y="538"/>
                        </a:lnTo>
                        <a:lnTo>
                          <a:pt x="664" y="586"/>
                        </a:lnTo>
                        <a:lnTo>
                          <a:pt x="627" y="628"/>
                        </a:lnTo>
                        <a:lnTo>
                          <a:pt x="585" y="664"/>
                        </a:lnTo>
                        <a:lnTo>
                          <a:pt x="537" y="696"/>
                        </a:lnTo>
                        <a:lnTo>
                          <a:pt x="484" y="718"/>
                        </a:lnTo>
                        <a:lnTo>
                          <a:pt x="427" y="730"/>
                        </a:lnTo>
                        <a:lnTo>
                          <a:pt x="367" y="736"/>
                        </a:lnTo>
                        <a:lnTo>
                          <a:pt x="308" y="730"/>
                        </a:lnTo>
                        <a:lnTo>
                          <a:pt x="251" y="718"/>
                        </a:lnTo>
                        <a:lnTo>
                          <a:pt x="198" y="696"/>
                        </a:lnTo>
                        <a:lnTo>
                          <a:pt x="150" y="664"/>
                        </a:lnTo>
                        <a:lnTo>
                          <a:pt x="108" y="628"/>
                        </a:lnTo>
                        <a:lnTo>
                          <a:pt x="70" y="586"/>
                        </a:lnTo>
                        <a:lnTo>
                          <a:pt x="40" y="538"/>
                        </a:lnTo>
                        <a:lnTo>
                          <a:pt x="18" y="485"/>
                        </a:lnTo>
                        <a:lnTo>
                          <a:pt x="4" y="428"/>
                        </a:lnTo>
                        <a:lnTo>
                          <a:pt x="0" y="367"/>
                        </a:lnTo>
                        <a:lnTo>
                          <a:pt x="4" y="309"/>
                        </a:lnTo>
                        <a:lnTo>
                          <a:pt x="18" y="252"/>
                        </a:lnTo>
                        <a:lnTo>
                          <a:pt x="40" y="198"/>
                        </a:lnTo>
                        <a:lnTo>
                          <a:pt x="70" y="151"/>
                        </a:lnTo>
                        <a:lnTo>
                          <a:pt x="108" y="109"/>
                        </a:lnTo>
                        <a:lnTo>
                          <a:pt x="150" y="72"/>
                        </a:lnTo>
                        <a:lnTo>
                          <a:pt x="198" y="41"/>
                        </a:lnTo>
                        <a:lnTo>
                          <a:pt x="251" y="19"/>
                        </a:lnTo>
                        <a:lnTo>
                          <a:pt x="308" y="6"/>
                        </a:lnTo>
                        <a:lnTo>
                          <a:pt x="367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62" name="Group 61"/>
                <p:cNvGrpSpPr/>
                <p:nvPr/>
              </p:nvGrpSpPr>
              <p:grpSpPr>
                <a:xfrm>
                  <a:off x="3938221" y="2148145"/>
                  <a:ext cx="634253" cy="635116"/>
                  <a:chOff x="7464426" y="3932238"/>
                  <a:chExt cx="1166813" cy="1168400"/>
                </a:xfrm>
                <a:solidFill>
                  <a:schemeClr val="bg1"/>
                </a:solidFill>
              </p:grpSpPr>
              <p:sp>
                <p:nvSpPr>
                  <p:cNvPr id="88" name="Freeform 24"/>
                  <p:cNvSpPr>
                    <a:spLocks noEditPoints="1"/>
                  </p:cNvSpPr>
                  <p:nvPr/>
                </p:nvSpPr>
                <p:spPr bwMode="auto">
                  <a:xfrm>
                    <a:off x="7558088" y="4025901"/>
                    <a:ext cx="601663" cy="603250"/>
                  </a:xfrm>
                  <a:custGeom>
                    <a:avLst/>
                    <a:gdLst>
                      <a:gd name="T0" fmla="*/ 156 w 379"/>
                      <a:gd name="T1" fmla="*/ 28 h 380"/>
                      <a:gd name="T2" fmla="*/ 97 w 379"/>
                      <a:gd name="T3" fmla="*/ 51 h 380"/>
                      <a:gd name="T4" fmla="*/ 51 w 379"/>
                      <a:gd name="T5" fmla="*/ 97 h 380"/>
                      <a:gd name="T6" fmla="*/ 27 w 379"/>
                      <a:gd name="T7" fmla="*/ 156 h 380"/>
                      <a:gd name="T8" fmla="*/ 27 w 379"/>
                      <a:gd name="T9" fmla="*/ 224 h 380"/>
                      <a:gd name="T10" fmla="*/ 51 w 379"/>
                      <a:gd name="T11" fmla="*/ 283 h 380"/>
                      <a:gd name="T12" fmla="*/ 97 w 379"/>
                      <a:gd name="T13" fmla="*/ 328 h 380"/>
                      <a:gd name="T14" fmla="*/ 156 w 379"/>
                      <a:gd name="T15" fmla="*/ 354 h 380"/>
                      <a:gd name="T16" fmla="*/ 223 w 379"/>
                      <a:gd name="T17" fmla="*/ 354 h 380"/>
                      <a:gd name="T18" fmla="*/ 282 w 379"/>
                      <a:gd name="T19" fmla="*/ 328 h 380"/>
                      <a:gd name="T20" fmla="*/ 308 w 379"/>
                      <a:gd name="T21" fmla="*/ 308 h 380"/>
                      <a:gd name="T22" fmla="*/ 343 w 379"/>
                      <a:gd name="T23" fmla="*/ 255 h 380"/>
                      <a:gd name="T24" fmla="*/ 355 w 379"/>
                      <a:gd name="T25" fmla="*/ 191 h 380"/>
                      <a:gd name="T26" fmla="*/ 343 w 379"/>
                      <a:gd name="T27" fmla="*/ 125 h 380"/>
                      <a:gd name="T28" fmla="*/ 308 w 379"/>
                      <a:gd name="T29" fmla="*/ 72 h 380"/>
                      <a:gd name="T30" fmla="*/ 255 w 379"/>
                      <a:gd name="T31" fmla="*/ 37 h 380"/>
                      <a:gd name="T32" fmla="*/ 190 w 379"/>
                      <a:gd name="T33" fmla="*/ 24 h 380"/>
                      <a:gd name="T34" fmla="*/ 227 w 379"/>
                      <a:gd name="T35" fmla="*/ 4 h 380"/>
                      <a:gd name="T36" fmla="*/ 295 w 379"/>
                      <a:gd name="T37" fmla="*/ 33 h 380"/>
                      <a:gd name="T38" fmla="*/ 346 w 379"/>
                      <a:gd name="T39" fmla="*/ 84 h 380"/>
                      <a:gd name="T40" fmla="*/ 376 w 379"/>
                      <a:gd name="T41" fmla="*/ 152 h 380"/>
                      <a:gd name="T42" fmla="*/ 376 w 379"/>
                      <a:gd name="T43" fmla="*/ 228 h 380"/>
                      <a:gd name="T44" fmla="*/ 346 w 379"/>
                      <a:gd name="T45" fmla="*/ 295 h 380"/>
                      <a:gd name="T46" fmla="*/ 324 w 379"/>
                      <a:gd name="T47" fmla="*/ 325 h 380"/>
                      <a:gd name="T48" fmla="*/ 264 w 379"/>
                      <a:gd name="T49" fmla="*/ 365 h 380"/>
                      <a:gd name="T50" fmla="*/ 190 w 379"/>
                      <a:gd name="T51" fmla="*/ 380 h 380"/>
                      <a:gd name="T52" fmla="*/ 115 w 379"/>
                      <a:gd name="T53" fmla="*/ 365 h 380"/>
                      <a:gd name="T54" fmla="*/ 55 w 379"/>
                      <a:gd name="T55" fmla="*/ 325 h 380"/>
                      <a:gd name="T56" fmla="*/ 15 w 379"/>
                      <a:gd name="T57" fmla="*/ 264 h 380"/>
                      <a:gd name="T58" fmla="*/ 0 w 379"/>
                      <a:gd name="T59" fmla="*/ 191 h 380"/>
                      <a:gd name="T60" fmla="*/ 15 w 379"/>
                      <a:gd name="T61" fmla="*/ 116 h 380"/>
                      <a:gd name="T62" fmla="*/ 55 w 379"/>
                      <a:gd name="T63" fmla="*/ 57 h 380"/>
                      <a:gd name="T64" fmla="*/ 115 w 379"/>
                      <a:gd name="T65" fmla="*/ 15 h 380"/>
                      <a:gd name="T66" fmla="*/ 190 w 379"/>
                      <a:gd name="T67" fmla="*/ 0 h 3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</a:cxnLst>
                    <a:rect l="0" t="0" r="r" b="b"/>
                    <a:pathLst>
                      <a:path w="379" h="380">
                        <a:moveTo>
                          <a:pt x="190" y="24"/>
                        </a:moveTo>
                        <a:lnTo>
                          <a:pt x="156" y="28"/>
                        </a:lnTo>
                        <a:lnTo>
                          <a:pt x="124" y="37"/>
                        </a:lnTo>
                        <a:lnTo>
                          <a:pt x="97" y="51"/>
                        </a:lnTo>
                        <a:lnTo>
                          <a:pt x="71" y="72"/>
                        </a:lnTo>
                        <a:lnTo>
                          <a:pt x="51" y="97"/>
                        </a:lnTo>
                        <a:lnTo>
                          <a:pt x="37" y="125"/>
                        </a:lnTo>
                        <a:lnTo>
                          <a:pt x="27" y="156"/>
                        </a:lnTo>
                        <a:lnTo>
                          <a:pt x="24" y="191"/>
                        </a:lnTo>
                        <a:lnTo>
                          <a:pt x="27" y="224"/>
                        </a:lnTo>
                        <a:lnTo>
                          <a:pt x="37" y="255"/>
                        </a:lnTo>
                        <a:lnTo>
                          <a:pt x="51" y="283"/>
                        </a:lnTo>
                        <a:lnTo>
                          <a:pt x="71" y="308"/>
                        </a:lnTo>
                        <a:lnTo>
                          <a:pt x="97" y="328"/>
                        </a:lnTo>
                        <a:lnTo>
                          <a:pt x="124" y="343"/>
                        </a:lnTo>
                        <a:lnTo>
                          <a:pt x="156" y="354"/>
                        </a:lnTo>
                        <a:lnTo>
                          <a:pt x="190" y="358"/>
                        </a:lnTo>
                        <a:lnTo>
                          <a:pt x="223" y="354"/>
                        </a:lnTo>
                        <a:lnTo>
                          <a:pt x="255" y="343"/>
                        </a:lnTo>
                        <a:lnTo>
                          <a:pt x="282" y="328"/>
                        </a:lnTo>
                        <a:lnTo>
                          <a:pt x="308" y="308"/>
                        </a:lnTo>
                        <a:lnTo>
                          <a:pt x="308" y="308"/>
                        </a:lnTo>
                        <a:lnTo>
                          <a:pt x="328" y="283"/>
                        </a:lnTo>
                        <a:lnTo>
                          <a:pt x="343" y="255"/>
                        </a:lnTo>
                        <a:lnTo>
                          <a:pt x="354" y="224"/>
                        </a:lnTo>
                        <a:lnTo>
                          <a:pt x="355" y="191"/>
                        </a:lnTo>
                        <a:lnTo>
                          <a:pt x="354" y="156"/>
                        </a:lnTo>
                        <a:lnTo>
                          <a:pt x="343" y="125"/>
                        </a:lnTo>
                        <a:lnTo>
                          <a:pt x="328" y="97"/>
                        </a:lnTo>
                        <a:lnTo>
                          <a:pt x="308" y="72"/>
                        </a:lnTo>
                        <a:lnTo>
                          <a:pt x="282" y="51"/>
                        </a:lnTo>
                        <a:lnTo>
                          <a:pt x="255" y="37"/>
                        </a:lnTo>
                        <a:lnTo>
                          <a:pt x="223" y="28"/>
                        </a:lnTo>
                        <a:lnTo>
                          <a:pt x="190" y="24"/>
                        </a:lnTo>
                        <a:close/>
                        <a:moveTo>
                          <a:pt x="190" y="0"/>
                        </a:moveTo>
                        <a:lnTo>
                          <a:pt x="227" y="4"/>
                        </a:lnTo>
                        <a:lnTo>
                          <a:pt x="264" y="15"/>
                        </a:lnTo>
                        <a:lnTo>
                          <a:pt x="295" y="33"/>
                        </a:lnTo>
                        <a:lnTo>
                          <a:pt x="324" y="57"/>
                        </a:lnTo>
                        <a:lnTo>
                          <a:pt x="346" y="84"/>
                        </a:lnTo>
                        <a:lnTo>
                          <a:pt x="365" y="116"/>
                        </a:lnTo>
                        <a:lnTo>
                          <a:pt x="376" y="152"/>
                        </a:lnTo>
                        <a:lnTo>
                          <a:pt x="379" y="191"/>
                        </a:lnTo>
                        <a:lnTo>
                          <a:pt x="376" y="228"/>
                        </a:lnTo>
                        <a:lnTo>
                          <a:pt x="365" y="264"/>
                        </a:lnTo>
                        <a:lnTo>
                          <a:pt x="346" y="295"/>
                        </a:lnTo>
                        <a:lnTo>
                          <a:pt x="324" y="323"/>
                        </a:lnTo>
                        <a:lnTo>
                          <a:pt x="324" y="325"/>
                        </a:lnTo>
                        <a:lnTo>
                          <a:pt x="295" y="347"/>
                        </a:lnTo>
                        <a:lnTo>
                          <a:pt x="264" y="365"/>
                        </a:lnTo>
                        <a:lnTo>
                          <a:pt x="227" y="376"/>
                        </a:lnTo>
                        <a:lnTo>
                          <a:pt x="190" y="380"/>
                        </a:lnTo>
                        <a:lnTo>
                          <a:pt x="152" y="376"/>
                        </a:lnTo>
                        <a:lnTo>
                          <a:pt x="115" y="365"/>
                        </a:lnTo>
                        <a:lnTo>
                          <a:pt x="84" y="347"/>
                        </a:lnTo>
                        <a:lnTo>
                          <a:pt x="55" y="325"/>
                        </a:lnTo>
                        <a:lnTo>
                          <a:pt x="33" y="295"/>
                        </a:lnTo>
                        <a:lnTo>
                          <a:pt x="15" y="264"/>
                        </a:lnTo>
                        <a:lnTo>
                          <a:pt x="4" y="229"/>
                        </a:lnTo>
                        <a:lnTo>
                          <a:pt x="0" y="191"/>
                        </a:lnTo>
                        <a:lnTo>
                          <a:pt x="4" y="152"/>
                        </a:lnTo>
                        <a:lnTo>
                          <a:pt x="15" y="116"/>
                        </a:lnTo>
                        <a:lnTo>
                          <a:pt x="33" y="84"/>
                        </a:lnTo>
                        <a:lnTo>
                          <a:pt x="55" y="57"/>
                        </a:lnTo>
                        <a:lnTo>
                          <a:pt x="84" y="33"/>
                        </a:lnTo>
                        <a:lnTo>
                          <a:pt x="115" y="15"/>
                        </a:lnTo>
                        <a:lnTo>
                          <a:pt x="152" y="4"/>
                        </a:lnTo>
                        <a:lnTo>
                          <a:pt x="19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9" name="Freeform 25"/>
                  <p:cNvSpPr>
                    <a:spLocks/>
                  </p:cNvSpPr>
                  <p:nvPr/>
                </p:nvSpPr>
                <p:spPr bwMode="auto">
                  <a:xfrm>
                    <a:off x="7651751" y="4122738"/>
                    <a:ext cx="225425" cy="223838"/>
                  </a:xfrm>
                  <a:custGeom>
                    <a:avLst/>
                    <a:gdLst>
                      <a:gd name="T0" fmla="*/ 131 w 142"/>
                      <a:gd name="T1" fmla="*/ 0 h 141"/>
                      <a:gd name="T2" fmla="*/ 135 w 142"/>
                      <a:gd name="T3" fmla="*/ 0 h 141"/>
                      <a:gd name="T4" fmla="*/ 139 w 142"/>
                      <a:gd name="T5" fmla="*/ 1 h 141"/>
                      <a:gd name="T6" fmla="*/ 141 w 142"/>
                      <a:gd name="T7" fmla="*/ 5 h 141"/>
                      <a:gd name="T8" fmla="*/ 142 w 142"/>
                      <a:gd name="T9" fmla="*/ 11 h 141"/>
                      <a:gd name="T10" fmla="*/ 141 w 142"/>
                      <a:gd name="T11" fmla="*/ 14 h 141"/>
                      <a:gd name="T12" fmla="*/ 139 w 142"/>
                      <a:gd name="T13" fmla="*/ 18 h 141"/>
                      <a:gd name="T14" fmla="*/ 135 w 142"/>
                      <a:gd name="T15" fmla="*/ 22 h 141"/>
                      <a:gd name="T16" fmla="*/ 131 w 142"/>
                      <a:gd name="T17" fmla="*/ 22 h 141"/>
                      <a:gd name="T18" fmla="*/ 120 w 142"/>
                      <a:gd name="T19" fmla="*/ 22 h 141"/>
                      <a:gd name="T20" fmla="*/ 109 w 142"/>
                      <a:gd name="T21" fmla="*/ 23 h 141"/>
                      <a:gd name="T22" fmla="*/ 98 w 142"/>
                      <a:gd name="T23" fmla="*/ 27 h 141"/>
                      <a:gd name="T24" fmla="*/ 89 w 142"/>
                      <a:gd name="T25" fmla="*/ 31 h 141"/>
                      <a:gd name="T26" fmla="*/ 80 w 142"/>
                      <a:gd name="T27" fmla="*/ 34 h 141"/>
                      <a:gd name="T28" fmla="*/ 71 w 142"/>
                      <a:gd name="T29" fmla="*/ 40 h 141"/>
                      <a:gd name="T30" fmla="*/ 71 w 142"/>
                      <a:gd name="T31" fmla="*/ 40 h 141"/>
                      <a:gd name="T32" fmla="*/ 62 w 142"/>
                      <a:gd name="T33" fmla="*/ 47 h 141"/>
                      <a:gd name="T34" fmla="*/ 54 w 142"/>
                      <a:gd name="T35" fmla="*/ 53 h 141"/>
                      <a:gd name="T36" fmla="*/ 42 w 142"/>
                      <a:gd name="T37" fmla="*/ 69 h 141"/>
                      <a:gd name="T38" fmla="*/ 32 w 142"/>
                      <a:gd name="T39" fmla="*/ 88 h 141"/>
                      <a:gd name="T40" fmla="*/ 29 w 142"/>
                      <a:gd name="T41" fmla="*/ 97 h 141"/>
                      <a:gd name="T42" fmla="*/ 25 w 142"/>
                      <a:gd name="T43" fmla="*/ 108 h 141"/>
                      <a:gd name="T44" fmla="*/ 23 w 142"/>
                      <a:gd name="T45" fmla="*/ 119 h 141"/>
                      <a:gd name="T46" fmla="*/ 23 w 142"/>
                      <a:gd name="T47" fmla="*/ 130 h 141"/>
                      <a:gd name="T48" fmla="*/ 22 w 142"/>
                      <a:gd name="T49" fmla="*/ 134 h 141"/>
                      <a:gd name="T50" fmla="*/ 20 w 142"/>
                      <a:gd name="T51" fmla="*/ 137 h 141"/>
                      <a:gd name="T52" fmla="*/ 16 w 142"/>
                      <a:gd name="T53" fmla="*/ 139 h 141"/>
                      <a:gd name="T54" fmla="*/ 12 w 142"/>
                      <a:gd name="T55" fmla="*/ 141 h 141"/>
                      <a:gd name="T56" fmla="*/ 7 w 142"/>
                      <a:gd name="T57" fmla="*/ 139 h 141"/>
                      <a:gd name="T58" fmla="*/ 3 w 142"/>
                      <a:gd name="T59" fmla="*/ 137 h 141"/>
                      <a:gd name="T60" fmla="*/ 1 w 142"/>
                      <a:gd name="T61" fmla="*/ 134 h 141"/>
                      <a:gd name="T62" fmla="*/ 0 w 142"/>
                      <a:gd name="T63" fmla="*/ 130 h 141"/>
                      <a:gd name="T64" fmla="*/ 1 w 142"/>
                      <a:gd name="T65" fmla="*/ 117 h 141"/>
                      <a:gd name="T66" fmla="*/ 3 w 142"/>
                      <a:gd name="T67" fmla="*/ 104 h 141"/>
                      <a:gd name="T68" fmla="*/ 7 w 142"/>
                      <a:gd name="T69" fmla="*/ 91 h 141"/>
                      <a:gd name="T70" fmla="*/ 11 w 142"/>
                      <a:gd name="T71" fmla="*/ 78 h 141"/>
                      <a:gd name="T72" fmla="*/ 23 w 142"/>
                      <a:gd name="T73" fmla="*/ 56 h 141"/>
                      <a:gd name="T74" fmla="*/ 38 w 142"/>
                      <a:gd name="T75" fmla="*/ 36 h 141"/>
                      <a:gd name="T76" fmla="*/ 47 w 142"/>
                      <a:gd name="T77" fmla="*/ 29 h 141"/>
                      <a:gd name="T78" fmla="*/ 56 w 142"/>
                      <a:gd name="T79" fmla="*/ 22 h 141"/>
                      <a:gd name="T80" fmla="*/ 58 w 142"/>
                      <a:gd name="T81" fmla="*/ 22 h 141"/>
                      <a:gd name="T82" fmla="*/ 69 w 142"/>
                      <a:gd name="T83" fmla="*/ 14 h 141"/>
                      <a:gd name="T84" fmla="*/ 80 w 142"/>
                      <a:gd name="T85" fmla="*/ 9 h 141"/>
                      <a:gd name="T86" fmla="*/ 93 w 142"/>
                      <a:gd name="T87" fmla="*/ 5 h 141"/>
                      <a:gd name="T88" fmla="*/ 104 w 142"/>
                      <a:gd name="T89" fmla="*/ 1 h 141"/>
                      <a:gd name="T90" fmla="*/ 117 w 142"/>
                      <a:gd name="T91" fmla="*/ 0 h 141"/>
                      <a:gd name="T92" fmla="*/ 131 w 142"/>
                      <a:gd name="T93" fmla="*/ 0 h 1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42" h="141">
                        <a:moveTo>
                          <a:pt x="131" y="0"/>
                        </a:moveTo>
                        <a:lnTo>
                          <a:pt x="135" y="0"/>
                        </a:lnTo>
                        <a:lnTo>
                          <a:pt x="139" y="1"/>
                        </a:lnTo>
                        <a:lnTo>
                          <a:pt x="141" y="5"/>
                        </a:lnTo>
                        <a:lnTo>
                          <a:pt x="142" y="11"/>
                        </a:lnTo>
                        <a:lnTo>
                          <a:pt x="141" y="14"/>
                        </a:lnTo>
                        <a:lnTo>
                          <a:pt x="139" y="18"/>
                        </a:lnTo>
                        <a:lnTo>
                          <a:pt x="135" y="22"/>
                        </a:lnTo>
                        <a:lnTo>
                          <a:pt x="131" y="22"/>
                        </a:lnTo>
                        <a:lnTo>
                          <a:pt x="120" y="22"/>
                        </a:lnTo>
                        <a:lnTo>
                          <a:pt x="109" y="23"/>
                        </a:lnTo>
                        <a:lnTo>
                          <a:pt x="98" y="27"/>
                        </a:lnTo>
                        <a:lnTo>
                          <a:pt x="89" y="31"/>
                        </a:lnTo>
                        <a:lnTo>
                          <a:pt x="80" y="34"/>
                        </a:lnTo>
                        <a:lnTo>
                          <a:pt x="71" y="40"/>
                        </a:lnTo>
                        <a:lnTo>
                          <a:pt x="71" y="40"/>
                        </a:lnTo>
                        <a:lnTo>
                          <a:pt x="62" y="47"/>
                        </a:lnTo>
                        <a:lnTo>
                          <a:pt x="54" y="53"/>
                        </a:lnTo>
                        <a:lnTo>
                          <a:pt x="42" y="69"/>
                        </a:lnTo>
                        <a:lnTo>
                          <a:pt x="32" y="88"/>
                        </a:lnTo>
                        <a:lnTo>
                          <a:pt x="29" y="97"/>
                        </a:lnTo>
                        <a:lnTo>
                          <a:pt x="25" y="108"/>
                        </a:lnTo>
                        <a:lnTo>
                          <a:pt x="23" y="119"/>
                        </a:lnTo>
                        <a:lnTo>
                          <a:pt x="23" y="130"/>
                        </a:lnTo>
                        <a:lnTo>
                          <a:pt x="22" y="134"/>
                        </a:lnTo>
                        <a:lnTo>
                          <a:pt x="20" y="137"/>
                        </a:lnTo>
                        <a:lnTo>
                          <a:pt x="16" y="139"/>
                        </a:lnTo>
                        <a:lnTo>
                          <a:pt x="12" y="141"/>
                        </a:lnTo>
                        <a:lnTo>
                          <a:pt x="7" y="139"/>
                        </a:lnTo>
                        <a:lnTo>
                          <a:pt x="3" y="137"/>
                        </a:lnTo>
                        <a:lnTo>
                          <a:pt x="1" y="134"/>
                        </a:lnTo>
                        <a:lnTo>
                          <a:pt x="0" y="130"/>
                        </a:lnTo>
                        <a:lnTo>
                          <a:pt x="1" y="117"/>
                        </a:lnTo>
                        <a:lnTo>
                          <a:pt x="3" y="104"/>
                        </a:lnTo>
                        <a:lnTo>
                          <a:pt x="7" y="91"/>
                        </a:lnTo>
                        <a:lnTo>
                          <a:pt x="11" y="78"/>
                        </a:lnTo>
                        <a:lnTo>
                          <a:pt x="23" y="56"/>
                        </a:lnTo>
                        <a:lnTo>
                          <a:pt x="38" y="36"/>
                        </a:lnTo>
                        <a:lnTo>
                          <a:pt x="47" y="29"/>
                        </a:lnTo>
                        <a:lnTo>
                          <a:pt x="56" y="22"/>
                        </a:lnTo>
                        <a:lnTo>
                          <a:pt x="58" y="22"/>
                        </a:lnTo>
                        <a:lnTo>
                          <a:pt x="69" y="14"/>
                        </a:lnTo>
                        <a:lnTo>
                          <a:pt x="80" y="9"/>
                        </a:lnTo>
                        <a:lnTo>
                          <a:pt x="93" y="5"/>
                        </a:lnTo>
                        <a:lnTo>
                          <a:pt x="104" y="1"/>
                        </a:lnTo>
                        <a:lnTo>
                          <a:pt x="117" y="0"/>
                        </a:lnTo>
                        <a:lnTo>
                          <a:pt x="13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90" name="Freeform 26"/>
                  <p:cNvSpPr>
                    <a:spLocks noEditPoints="1"/>
                  </p:cNvSpPr>
                  <p:nvPr/>
                </p:nvSpPr>
                <p:spPr bwMode="auto">
                  <a:xfrm>
                    <a:off x="7464426" y="3932238"/>
                    <a:ext cx="1166813" cy="1168400"/>
                  </a:xfrm>
                  <a:custGeom>
                    <a:avLst/>
                    <a:gdLst>
                      <a:gd name="T0" fmla="*/ 495 w 735"/>
                      <a:gd name="T1" fmla="*/ 490 h 736"/>
                      <a:gd name="T2" fmla="*/ 490 w 735"/>
                      <a:gd name="T3" fmla="*/ 498 h 736"/>
                      <a:gd name="T4" fmla="*/ 488 w 735"/>
                      <a:gd name="T5" fmla="*/ 510 h 736"/>
                      <a:gd name="T6" fmla="*/ 491 w 735"/>
                      <a:gd name="T7" fmla="*/ 520 h 736"/>
                      <a:gd name="T8" fmla="*/ 680 w 735"/>
                      <a:gd name="T9" fmla="*/ 708 h 736"/>
                      <a:gd name="T10" fmla="*/ 693 w 735"/>
                      <a:gd name="T11" fmla="*/ 712 h 736"/>
                      <a:gd name="T12" fmla="*/ 706 w 735"/>
                      <a:gd name="T13" fmla="*/ 708 h 736"/>
                      <a:gd name="T14" fmla="*/ 711 w 735"/>
                      <a:gd name="T15" fmla="*/ 696 h 736"/>
                      <a:gd name="T16" fmla="*/ 706 w 735"/>
                      <a:gd name="T17" fmla="*/ 683 h 736"/>
                      <a:gd name="T18" fmla="*/ 517 w 735"/>
                      <a:gd name="T19" fmla="*/ 492 h 736"/>
                      <a:gd name="T20" fmla="*/ 504 w 735"/>
                      <a:gd name="T21" fmla="*/ 488 h 736"/>
                      <a:gd name="T22" fmla="*/ 325 w 735"/>
                      <a:gd name="T23" fmla="*/ 11 h 736"/>
                      <a:gd name="T24" fmla="*/ 425 w 735"/>
                      <a:gd name="T25" fmla="*/ 74 h 736"/>
                      <a:gd name="T26" fmla="*/ 488 w 735"/>
                      <a:gd name="T27" fmla="*/ 178 h 736"/>
                      <a:gd name="T28" fmla="*/ 493 w 735"/>
                      <a:gd name="T29" fmla="*/ 299 h 736"/>
                      <a:gd name="T30" fmla="*/ 460 w 735"/>
                      <a:gd name="T31" fmla="*/ 380 h 736"/>
                      <a:gd name="T32" fmla="*/ 447 w 735"/>
                      <a:gd name="T33" fmla="*/ 380 h 736"/>
                      <a:gd name="T34" fmla="*/ 442 w 735"/>
                      <a:gd name="T35" fmla="*/ 369 h 736"/>
                      <a:gd name="T36" fmla="*/ 469 w 735"/>
                      <a:gd name="T37" fmla="*/ 294 h 736"/>
                      <a:gd name="T38" fmla="*/ 466 w 735"/>
                      <a:gd name="T39" fmla="*/ 186 h 736"/>
                      <a:gd name="T40" fmla="*/ 409 w 735"/>
                      <a:gd name="T41" fmla="*/ 90 h 736"/>
                      <a:gd name="T42" fmla="*/ 292 w 735"/>
                      <a:gd name="T43" fmla="*/ 28 h 736"/>
                      <a:gd name="T44" fmla="*/ 163 w 735"/>
                      <a:gd name="T45" fmla="*/ 39 h 736"/>
                      <a:gd name="T46" fmla="*/ 88 w 735"/>
                      <a:gd name="T47" fmla="*/ 90 h 736"/>
                      <a:gd name="T48" fmla="*/ 28 w 735"/>
                      <a:gd name="T49" fmla="*/ 206 h 736"/>
                      <a:gd name="T50" fmla="*/ 39 w 735"/>
                      <a:gd name="T51" fmla="*/ 334 h 736"/>
                      <a:gd name="T52" fmla="*/ 125 w 735"/>
                      <a:gd name="T53" fmla="*/ 439 h 736"/>
                      <a:gd name="T54" fmla="*/ 249 w 735"/>
                      <a:gd name="T55" fmla="*/ 476 h 736"/>
                      <a:gd name="T56" fmla="*/ 372 w 735"/>
                      <a:gd name="T57" fmla="*/ 439 h 736"/>
                      <a:gd name="T58" fmla="*/ 416 w 735"/>
                      <a:gd name="T59" fmla="*/ 406 h 736"/>
                      <a:gd name="T60" fmla="*/ 486 w 735"/>
                      <a:gd name="T61" fmla="*/ 470 h 736"/>
                      <a:gd name="T62" fmla="*/ 513 w 735"/>
                      <a:gd name="T63" fmla="*/ 464 h 736"/>
                      <a:gd name="T64" fmla="*/ 534 w 735"/>
                      <a:gd name="T65" fmla="*/ 477 h 736"/>
                      <a:gd name="T66" fmla="*/ 722 w 735"/>
                      <a:gd name="T67" fmla="*/ 666 h 736"/>
                      <a:gd name="T68" fmla="*/ 733 w 735"/>
                      <a:gd name="T69" fmla="*/ 686 h 736"/>
                      <a:gd name="T70" fmla="*/ 731 w 735"/>
                      <a:gd name="T71" fmla="*/ 710 h 736"/>
                      <a:gd name="T72" fmla="*/ 722 w 735"/>
                      <a:gd name="T73" fmla="*/ 723 h 736"/>
                      <a:gd name="T74" fmla="*/ 702 w 735"/>
                      <a:gd name="T75" fmla="*/ 736 h 736"/>
                      <a:gd name="T76" fmla="*/ 678 w 735"/>
                      <a:gd name="T77" fmla="*/ 732 h 736"/>
                      <a:gd name="T78" fmla="*/ 539 w 735"/>
                      <a:gd name="T79" fmla="*/ 598 h 736"/>
                      <a:gd name="T80" fmla="*/ 466 w 735"/>
                      <a:gd name="T81" fmla="*/ 521 h 736"/>
                      <a:gd name="T82" fmla="*/ 466 w 735"/>
                      <a:gd name="T83" fmla="*/ 496 h 736"/>
                      <a:gd name="T84" fmla="*/ 378 w 735"/>
                      <a:gd name="T85" fmla="*/ 461 h 736"/>
                      <a:gd name="T86" fmla="*/ 249 w 735"/>
                      <a:gd name="T87" fmla="*/ 498 h 736"/>
                      <a:gd name="T88" fmla="*/ 138 w 735"/>
                      <a:gd name="T89" fmla="*/ 472 h 736"/>
                      <a:gd name="T90" fmla="*/ 46 w 735"/>
                      <a:gd name="T91" fmla="*/ 395 h 736"/>
                      <a:gd name="T92" fmla="*/ 2 w 735"/>
                      <a:gd name="T93" fmla="*/ 287 h 736"/>
                      <a:gd name="T94" fmla="*/ 11 w 735"/>
                      <a:gd name="T95" fmla="*/ 175 h 736"/>
                      <a:gd name="T96" fmla="*/ 74 w 735"/>
                      <a:gd name="T97" fmla="*/ 74 h 736"/>
                      <a:gd name="T98" fmla="*/ 172 w 735"/>
                      <a:gd name="T99" fmla="*/ 11 h 7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735" h="736">
                        <a:moveTo>
                          <a:pt x="504" y="488"/>
                        </a:moveTo>
                        <a:lnTo>
                          <a:pt x="501" y="488"/>
                        </a:lnTo>
                        <a:lnTo>
                          <a:pt x="495" y="490"/>
                        </a:lnTo>
                        <a:lnTo>
                          <a:pt x="491" y="492"/>
                        </a:lnTo>
                        <a:lnTo>
                          <a:pt x="491" y="494"/>
                        </a:lnTo>
                        <a:lnTo>
                          <a:pt x="490" y="498"/>
                        </a:lnTo>
                        <a:lnTo>
                          <a:pt x="488" y="501"/>
                        </a:lnTo>
                        <a:lnTo>
                          <a:pt x="486" y="505"/>
                        </a:lnTo>
                        <a:lnTo>
                          <a:pt x="488" y="510"/>
                        </a:lnTo>
                        <a:lnTo>
                          <a:pt x="490" y="514"/>
                        </a:lnTo>
                        <a:lnTo>
                          <a:pt x="491" y="520"/>
                        </a:lnTo>
                        <a:lnTo>
                          <a:pt x="491" y="520"/>
                        </a:lnTo>
                        <a:lnTo>
                          <a:pt x="556" y="582"/>
                        </a:lnTo>
                        <a:lnTo>
                          <a:pt x="618" y="644"/>
                        </a:lnTo>
                        <a:lnTo>
                          <a:pt x="680" y="708"/>
                        </a:lnTo>
                        <a:lnTo>
                          <a:pt x="684" y="710"/>
                        </a:lnTo>
                        <a:lnTo>
                          <a:pt x="689" y="712"/>
                        </a:lnTo>
                        <a:lnTo>
                          <a:pt x="693" y="712"/>
                        </a:lnTo>
                        <a:lnTo>
                          <a:pt x="698" y="712"/>
                        </a:lnTo>
                        <a:lnTo>
                          <a:pt x="702" y="710"/>
                        </a:lnTo>
                        <a:lnTo>
                          <a:pt x="706" y="708"/>
                        </a:lnTo>
                        <a:lnTo>
                          <a:pt x="709" y="703"/>
                        </a:lnTo>
                        <a:lnTo>
                          <a:pt x="711" y="699"/>
                        </a:lnTo>
                        <a:lnTo>
                          <a:pt x="711" y="696"/>
                        </a:lnTo>
                        <a:lnTo>
                          <a:pt x="711" y="690"/>
                        </a:lnTo>
                        <a:lnTo>
                          <a:pt x="709" y="686"/>
                        </a:lnTo>
                        <a:lnTo>
                          <a:pt x="706" y="683"/>
                        </a:lnTo>
                        <a:lnTo>
                          <a:pt x="644" y="619"/>
                        </a:lnTo>
                        <a:lnTo>
                          <a:pt x="581" y="556"/>
                        </a:lnTo>
                        <a:lnTo>
                          <a:pt x="517" y="492"/>
                        </a:lnTo>
                        <a:lnTo>
                          <a:pt x="513" y="490"/>
                        </a:lnTo>
                        <a:lnTo>
                          <a:pt x="510" y="488"/>
                        </a:lnTo>
                        <a:lnTo>
                          <a:pt x="504" y="488"/>
                        </a:lnTo>
                        <a:close/>
                        <a:moveTo>
                          <a:pt x="249" y="0"/>
                        </a:moveTo>
                        <a:lnTo>
                          <a:pt x="286" y="2"/>
                        </a:lnTo>
                        <a:lnTo>
                          <a:pt x="325" y="11"/>
                        </a:lnTo>
                        <a:lnTo>
                          <a:pt x="359" y="26"/>
                        </a:lnTo>
                        <a:lnTo>
                          <a:pt x="394" y="46"/>
                        </a:lnTo>
                        <a:lnTo>
                          <a:pt x="425" y="74"/>
                        </a:lnTo>
                        <a:lnTo>
                          <a:pt x="451" y="105"/>
                        </a:lnTo>
                        <a:lnTo>
                          <a:pt x="473" y="142"/>
                        </a:lnTo>
                        <a:lnTo>
                          <a:pt x="488" y="178"/>
                        </a:lnTo>
                        <a:lnTo>
                          <a:pt x="495" y="217"/>
                        </a:lnTo>
                        <a:lnTo>
                          <a:pt x="497" y="259"/>
                        </a:lnTo>
                        <a:lnTo>
                          <a:pt x="493" y="299"/>
                        </a:lnTo>
                        <a:lnTo>
                          <a:pt x="480" y="338"/>
                        </a:lnTo>
                        <a:lnTo>
                          <a:pt x="462" y="376"/>
                        </a:lnTo>
                        <a:lnTo>
                          <a:pt x="460" y="380"/>
                        </a:lnTo>
                        <a:lnTo>
                          <a:pt x="457" y="382"/>
                        </a:lnTo>
                        <a:lnTo>
                          <a:pt x="451" y="382"/>
                        </a:lnTo>
                        <a:lnTo>
                          <a:pt x="447" y="380"/>
                        </a:lnTo>
                        <a:lnTo>
                          <a:pt x="444" y="376"/>
                        </a:lnTo>
                        <a:lnTo>
                          <a:pt x="442" y="373"/>
                        </a:lnTo>
                        <a:lnTo>
                          <a:pt x="442" y="369"/>
                        </a:lnTo>
                        <a:lnTo>
                          <a:pt x="444" y="364"/>
                        </a:lnTo>
                        <a:lnTo>
                          <a:pt x="460" y="331"/>
                        </a:lnTo>
                        <a:lnTo>
                          <a:pt x="469" y="294"/>
                        </a:lnTo>
                        <a:lnTo>
                          <a:pt x="475" y="257"/>
                        </a:lnTo>
                        <a:lnTo>
                          <a:pt x="473" y="221"/>
                        </a:lnTo>
                        <a:lnTo>
                          <a:pt x="466" y="186"/>
                        </a:lnTo>
                        <a:lnTo>
                          <a:pt x="453" y="151"/>
                        </a:lnTo>
                        <a:lnTo>
                          <a:pt x="433" y="118"/>
                        </a:lnTo>
                        <a:lnTo>
                          <a:pt x="409" y="90"/>
                        </a:lnTo>
                        <a:lnTo>
                          <a:pt x="372" y="61"/>
                        </a:lnTo>
                        <a:lnTo>
                          <a:pt x="334" y="39"/>
                        </a:lnTo>
                        <a:lnTo>
                          <a:pt x="292" y="28"/>
                        </a:lnTo>
                        <a:lnTo>
                          <a:pt x="249" y="22"/>
                        </a:lnTo>
                        <a:lnTo>
                          <a:pt x="205" y="28"/>
                        </a:lnTo>
                        <a:lnTo>
                          <a:pt x="163" y="39"/>
                        </a:lnTo>
                        <a:lnTo>
                          <a:pt x="125" y="61"/>
                        </a:lnTo>
                        <a:lnTo>
                          <a:pt x="88" y="88"/>
                        </a:lnTo>
                        <a:lnTo>
                          <a:pt x="88" y="90"/>
                        </a:lnTo>
                        <a:lnTo>
                          <a:pt x="61" y="125"/>
                        </a:lnTo>
                        <a:lnTo>
                          <a:pt x="39" y="164"/>
                        </a:lnTo>
                        <a:lnTo>
                          <a:pt x="28" y="206"/>
                        </a:lnTo>
                        <a:lnTo>
                          <a:pt x="22" y="250"/>
                        </a:lnTo>
                        <a:lnTo>
                          <a:pt x="28" y="292"/>
                        </a:lnTo>
                        <a:lnTo>
                          <a:pt x="39" y="334"/>
                        </a:lnTo>
                        <a:lnTo>
                          <a:pt x="61" y="375"/>
                        </a:lnTo>
                        <a:lnTo>
                          <a:pt x="88" y="409"/>
                        </a:lnTo>
                        <a:lnTo>
                          <a:pt x="125" y="439"/>
                        </a:lnTo>
                        <a:lnTo>
                          <a:pt x="163" y="459"/>
                        </a:lnTo>
                        <a:lnTo>
                          <a:pt x="205" y="472"/>
                        </a:lnTo>
                        <a:lnTo>
                          <a:pt x="249" y="476"/>
                        </a:lnTo>
                        <a:lnTo>
                          <a:pt x="292" y="472"/>
                        </a:lnTo>
                        <a:lnTo>
                          <a:pt x="334" y="459"/>
                        </a:lnTo>
                        <a:lnTo>
                          <a:pt x="372" y="439"/>
                        </a:lnTo>
                        <a:lnTo>
                          <a:pt x="409" y="409"/>
                        </a:lnTo>
                        <a:lnTo>
                          <a:pt x="413" y="406"/>
                        </a:lnTo>
                        <a:lnTo>
                          <a:pt x="416" y="406"/>
                        </a:lnTo>
                        <a:lnTo>
                          <a:pt x="420" y="406"/>
                        </a:lnTo>
                        <a:lnTo>
                          <a:pt x="425" y="409"/>
                        </a:lnTo>
                        <a:lnTo>
                          <a:pt x="486" y="470"/>
                        </a:lnTo>
                        <a:lnTo>
                          <a:pt x="495" y="466"/>
                        </a:lnTo>
                        <a:lnTo>
                          <a:pt x="504" y="464"/>
                        </a:lnTo>
                        <a:lnTo>
                          <a:pt x="513" y="464"/>
                        </a:lnTo>
                        <a:lnTo>
                          <a:pt x="521" y="468"/>
                        </a:lnTo>
                        <a:lnTo>
                          <a:pt x="528" y="472"/>
                        </a:lnTo>
                        <a:lnTo>
                          <a:pt x="534" y="477"/>
                        </a:lnTo>
                        <a:lnTo>
                          <a:pt x="598" y="540"/>
                        </a:lnTo>
                        <a:lnTo>
                          <a:pt x="660" y="602"/>
                        </a:lnTo>
                        <a:lnTo>
                          <a:pt x="722" y="666"/>
                        </a:lnTo>
                        <a:lnTo>
                          <a:pt x="728" y="672"/>
                        </a:lnTo>
                        <a:lnTo>
                          <a:pt x="731" y="679"/>
                        </a:lnTo>
                        <a:lnTo>
                          <a:pt x="733" y="686"/>
                        </a:lnTo>
                        <a:lnTo>
                          <a:pt x="735" y="696"/>
                        </a:lnTo>
                        <a:lnTo>
                          <a:pt x="733" y="703"/>
                        </a:lnTo>
                        <a:lnTo>
                          <a:pt x="731" y="710"/>
                        </a:lnTo>
                        <a:lnTo>
                          <a:pt x="728" y="718"/>
                        </a:lnTo>
                        <a:lnTo>
                          <a:pt x="722" y="723"/>
                        </a:lnTo>
                        <a:lnTo>
                          <a:pt x="722" y="723"/>
                        </a:lnTo>
                        <a:lnTo>
                          <a:pt x="717" y="729"/>
                        </a:lnTo>
                        <a:lnTo>
                          <a:pt x="709" y="732"/>
                        </a:lnTo>
                        <a:lnTo>
                          <a:pt x="702" y="736"/>
                        </a:lnTo>
                        <a:lnTo>
                          <a:pt x="693" y="736"/>
                        </a:lnTo>
                        <a:lnTo>
                          <a:pt x="686" y="736"/>
                        </a:lnTo>
                        <a:lnTo>
                          <a:pt x="678" y="732"/>
                        </a:lnTo>
                        <a:lnTo>
                          <a:pt x="671" y="729"/>
                        </a:lnTo>
                        <a:lnTo>
                          <a:pt x="664" y="723"/>
                        </a:lnTo>
                        <a:lnTo>
                          <a:pt x="539" y="598"/>
                        </a:lnTo>
                        <a:lnTo>
                          <a:pt x="475" y="534"/>
                        </a:lnTo>
                        <a:lnTo>
                          <a:pt x="471" y="529"/>
                        </a:lnTo>
                        <a:lnTo>
                          <a:pt x="466" y="521"/>
                        </a:lnTo>
                        <a:lnTo>
                          <a:pt x="464" y="514"/>
                        </a:lnTo>
                        <a:lnTo>
                          <a:pt x="464" y="507"/>
                        </a:lnTo>
                        <a:lnTo>
                          <a:pt x="466" y="496"/>
                        </a:lnTo>
                        <a:lnTo>
                          <a:pt x="469" y="487"/>
                        </a:lnTo>
                        <a:lnTo>
                          <a:pt x="416" y="433"/>
                        </a:lnTo>
                        <a:lnTo>
                          <a:pt x="378" y="461"/>
                        </a:lnTo>
                        <a:lnTo>
                          <a:pt x="337" y="483"/>
                        </a:lnTo>
                        <a:lnTo>
                          <a:pt x="293" y="494"/>
                        </a:lnTo>
                        <a:lnTo>
                          <a:pt x="249" y="498"/>
                        </a:lnTo>
                        <a:lnTo>
                          <a:pt x="211" y="496"/>
                        </a:lnTo>
                        <a:lnTo>
                          <a:pt x="172" y="487"/>
                        </a:lnTo>
                        <a:lnTo>
                          <a:pt x="138" y="472"/>
                        </a:lnTo>
                        <a:lnTo>
                          <a:pt x="103" y="452"/>
                        </a:lnTo>
                        <a:lnTo>
                          <a:pt x="74" y="426"/>
                        </a:lnTo>
                        <a:lnTo>
                          <a:pt x="46" y="395"/>
                        </a:lnTo>
                        <a:lnTo>
                          <a:pt x="26" y="360"/>
                        </a:lnTo>
                        <a:lnTo>
                          <a:pt x="11" y="325"/>
                        </a:lnTo>
                        <a:lnTo>
                          <a:pt x="2" y="287"/>
                        </a:lnTo>
                        <a:lnTo>
                          <a:pt x="0" y="250"/>
                        </a:lnTo>
                        <a:lnTo>
                          <a:pt x="2" y="211"/>
                        </a:lnTo>
                        <a:lnTo>
                          <a:pt x="11" y="175"/>
                        </a:lnTo>
                        <a:lnTo>
                          <a:pt x="26" y="138"/>
                        </a:lnTo>
                        <a:lnTo>
                          <a:pt x="46" y="103"/>
                        </a:lnTo>
                        <a:lnTo>
                          <a:pt x="74" y="74"/>
                        </a:lnTo>
                        <a:lnTo>
                          <a:pt x="103" y="46"/>
                        </a:lnTo>
                        <a:lnTo>
                          <a:pt x="138" y="26"/>
                        </a:lnTo>
                        <a:lnTo>
                          <a:pt x="172" y="11"/>
                        </a:lnTo>
                        <a:lnTo>
                          <a:pt x="211" y="2"/>
                        </a:lnTo>
                        <a:lnTo>
                          <a:pt x="249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63" name="Rectangle 62"/>
                <p:cNvSpPr/>
                <p:nvPr/>
              </p:nvSpPr>
              <p:spPr>
                <a:xfrm>
                  <a:off x="3720050" y="968378"/>
                  <a:ext cx="1036941" cy="890857"/>
                </a:xfrm>
                <a:prstGeom prst="rect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4969992" y="968378"/>
                  <a:ext cx="1035069" cy="88924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65" name="Group 64"/>
                <p:cNvGrpSpPr/>
                <p:nvPr/>
              </p:nvGrpSpPr>
              <p:grpSpPr>
                <a:xfrm>
                  <a:off x="5216928" y="1079859"/>
                  <a:ext cx="508499" cy="675077"/>
                  <a:chOff x="2817813" y="2146300"/>
                  <a:chExt cx="1196975" cy="1589088"/>
                </a:xfrm>
                <a:solidFill>
                  <a:schemeClr val="bg1"/>
                </a:solidFill>
              </p:grpSpPr>
              <p:sp>
                <p:nvSpPr>
                  <p:cNvPr id="76" name="Freeform 69"/>
                  <p:cNvSpPr>
                    <a:spLocks/>
                  </p:cNvSpPr>
                  <p:nvPr/>
                </p:nvSpPr>
                <p:spPr bwMode="auto">
                  <a:xfrm>
                    <a:off x="3246438" y="3489325"/>
                    <a:ext cx="338138" cy="49213"/>
                  </a:xfrm>
                  <a:custGeom>
                    <a:avLst/>
                    <a:gdLst>
                      <a:gd name="T0" fmla="*/ 63 w 852"/>
                      <a:gd name="T1" fmla="*/ 0 h 125"/>
                      <a:gd name="T2" fmla="*/ 790 w 852"/>
                      <a:gd name="T3" fmla="*/ 0 h 125"/>
                      <a:gd name="T4" fmla="*/ 809 w 852"/>
                      <a:gd name="T5" fmla="*/ 3 h 125"/>
                      <a:gd name="T6" fmla="*/ 826 w 852"/>
                      <a:gd name="T7" fmla="*/ 12 h 125"/>
                      <a:gd name="T8" fmla="*/ 840 w 852"/>
                      <a:gd name="T9" fmla="*/ 25 h 125"/>
                      <a:gd name="T10" fmla="*/ 849 w 852"/>
                      <a:gd name="T11" fmla="*/ 42 h 125"/>
                      <a:gd name="T12" fmla="*/ 852 w 852"/>
                      <a:gd name="T13" fmla="*/ 63 h 125"/>
                      <a:gd name="T14" fmla="*/ 849 w 852"/>
                      <a:gd name="T15" fmla="*/ 82 h 125"/>
                      <a:gd name="T16" fmla="*/ 840 w 852"/>
                      <a:gd name="T17" fmla="*/ 99 h 125"/>
                      <a:gd name="T18" fmla="*/ 826 w 852"/>
                      <a:gd name="T19" fmla="*/ 113 h 125"/>
                      <a:gd name="T20" fmla="*/ 809 w 852"/>
                      <a:gd name="T21" fmla="*/ 121 h 125"/>
                      <a:gd name="T22" fmla="*/ 790 w 852"/>
                      <a:gd name="T23" fmla="*/ 125 h 125"/>
                      <a:gd name="T24" fmla="*/ 63 w 852"/>
                      <a:gd name="T25" fmla="*/ 125 h 125"/>
                      <a:gd name="T26" fmla="*/ 42 w 852"/>
                      <a:gd name="T27" fmla="*/ 121 h 125"/>
                      <a:gd name="T28" fmla="*/ 25 w 852"/>
                      <a:gd name="T29" fmla="*/ 113 h 125"/>
                      <a:gd name="T30" fmla="*/ 12 w 852"/>
                      <a:gd name="T31" fmla="*/ 99 h 125"/>
                      <a:gd name="T32" fmla="*/ 3 w 852"/>
                      <a:gd name="T33" fmla="*/ 82 h 125"/>
                      <a:gd name="T34" fmla="*/ 0 w 852"/>
                      <a:gd name="T35" fmla="*/ 63 h 125"/>
                      <a:gd name="T36" fmla="*/ 3 w 852"/>
                      <a:gd name="T37" fmla="*/ 42 h 125"/>
                      <a:gd name="T38" fmla="*/ 12 w 852"/>
                      <a:gd name="T39" fmla="*/ 25 h 125"/>
                      <a:gd name="T40" fmla="*/ 25 w 852"/>
                      <a:gd name="T41" fmla="*/ 12 h 125"/>
                      <a:gd name="T42" fmla="*/ 42 w 852"/>
                      <a:gd name="T43" fmla="*/ 3 h 125"/>
                      <a:gd name="T44" fmla="*/ 63 w 852"/>
                      <a:gd name="T45" fmla="*/ 0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852" h="125">
                        <a:moveTo>
                          <a:pt x="63" y="0"/>
                        </a:moveTo>
                        <a:lnTo>
                          <a:pt x="790" y="0"/>
                        </a:lnTo>
                        <a:lnTo>
                          <a:pt x="809" y="3"/>
                        </a:lnTo>
                        <a:lnTo>
                          <a:pt x="826" y="12"/>
                        </a:lnTo>
                        <a:lnTo>
                          <a:pt x="840" y="25"/>
                        </a:lnTo>
                        <a:lnTo>
                          <a:pt x="849" y="42"/>
                        </a:lnTo>
                        <a:lnTo>
                          <a:pt x="852" y="63"/>
                        </a:lnTo>
                        <a:lnTo>
                          <a:pt x="849" y="82"/>
                        </a:lnTo>
                        <a:lnTo>
                          <a:pt x="840" y="99"/>
                        </a:lnTo>
                        <a:lnTo>
                          <a:pt x="826" y="113"/>
                        </a:lnTo>
                        <a:lnTo>
                          <a:pt x="809" y="121"/>
                        </a:lnTo>
                        <a:lnTo>
                          <a:pt x="790" y="125"/>
                        </a:lnTo>
                        <a:lnTo>
                          <a:pt x="63" y="125"/>
                        </a:lnTo>
                        <a:lnTo>
                          <a:pt x="42" y="121"/>
                        </a:lnTo>
                        <a:lnTo>
                          <a:pt x="25" y="113"/>
                        </a:lnTo>
                        <a:lnTo>
                          <a:pt x="12" y="99"/>
                        </a:lnTo>
                        <a:lnTo>
                          <a:pt x="3" y="82"/>
                        </a:lnTo>
                        <a:lnTo>
                          <a:pt x="0" y="63"/>
                        </a:lnTo>
                        <a:lnTo>
                          <a:pt x="3" y="42"/>
                        </a:lnTo>
                        <a:lnTo>
                          <a:pt x="12" y="25"/>
                        </a:lnTo>
                        <a:lnTo>
                          <a:pt x="25" y="12"/>
                        </a:lnTo>
                        <a:lnTo>
                          <a:pt x="42" y="3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77" name="Freeform 70"/>
                  <p:cNvSpPr>
                    <a:spLocks/>
                  </p:cNvSpPr>
                  <p:nvPr/>
                </p:nvSpPr>
                <p:spPr bwMode="auto">
                  <a:xfrm>
                    <a:off x="3279776" y="3587750"/>
                    <a:ext cx="273050" cy="49213"/>
                  </a:xfrm>
                  <a:custGeom>
                    <a:avLst/>
                    <a:gdLst>
                      <a:gd name="T0" fmla="*/ 62 w 691"/>
                      <a:gd name="T1" fmla="*/ 0 h 125"/>
                      <a:gd name="T2" fmla="*/ 627 w 691"/>
                      <a:gd name="T3" fmla="*/ 0 h 125"/>
                      <a:gd name="T4" fmla="*/ 648 w 691"/>
                      <a:gd name="T5" fmla="*/ 3 h 125"/>
                      <a:gd name="T6" fmla="*/ 665 w 691"/>
                      <a:gd name="T7" fmla="*/ 12 h 125"/>
                      <a:gd name="T8" fmla="*/ 678 w 691"/>
                      <a:gd name="T9" fmla="*/ 25 h 125"/>
                      <a:gd name="T10" fmla="*/ 688 w 691"/>
                      <a:gd name="T11" fmla="*/ 42 h 125"/>
                      <a:gd name="T12" fmla="*/ 691 w 691"/>
                      <a:gd name="T13" fmla="*/ 63 h 125"/>
                      <a:gd name="T14" fmla="*/ 688 w 691"/>
                      <a:gd name="T15" fmla="*/ 82 h 125"/>
                      <a:gd name="T16" fmla="*/ 678 w 691"/>
                      <a:gd name="T17" fmla="*/ 99 h 125"/>
                      <a:gd name="T18" fmla="*/ 665 w 691"/>
                      <a:gd name="T19" fmla="*/ 113 h 125"/>
                      <a:gd name="T20" fmla="*/ 648 w 691"/>
                      <a:gd name="T21" fmla="*/ 123 h 125"/>
                      <a:gd name="T22" fmla="*/ 627 w 691"/>
                      <a:gd name="T23" fmla="*/ 125 h 125"/>
                      <a:gd name="T24" fmla="*/ 62 w 691"/>
                      <a:gd name="T25" fmla="*/ 125 h 125"/>
                      <a:gd name="T26" fmla="*/ 43 w 691"/>
                      <a:gd name="T27" fmla="*/ 123 h 125"/>
                      <a:gd name="T28" fmla="*/ 26 w 691"/>
                      <a:gd name="T29" fmla="*/ 113 h 125"/>
                      <a:gd name="T30" fmla="*/ 12 w 691"/>
                      <a:gd name="T31" fmla="*/ 99 h 125"/>
                      <a:gd name="T32" fmla="*/ 3 w 691"/>
                      <a:gd name="T33" fmla="*/ 82 h 125"/>
                      <a:gd name="T34" fmla="*/ 0 w 691"/>
                      <a:gd name="T35" fmla="*/ 63 h 125"/>
                      <a:gd name="T36" fmla="*/ 3 w 691"/>
                      <a:gd name="T37" fmla="*/ 42 h 125"/>
                      <a:gd name="T38" fmla="*/ 12 w 691"/>
                      <a:gd name="T39" fmla="*/ 25 h 125"/>
                      <a:gd name="T40" fmla="*/ 26 w 691"/>
                      <a:gd name="T41" fmla="*/ 12 h 125"/>
                      <a:gd name="T42" fmla="*/ 43 w 691"/>
                      <a:gd name="T43" fmla="*/ 3 h 125"/>
                      <a:gd name="T44" fmla="*/ 62 w 691"/>
                      <a:gd name="T45" fmla="*/ 0 h 1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691" h="125">
                        <a:moveTo>
                          <a:pt x="62" y="0"/>
                        </a:moveTo>
                        <a:lnTo>
                          <a:pt x="627" y="0"/>
                        </a:lnTo>
                        <a:lnTo>
                          <a:pt x="648" y="3"/>
                        </a:lnTo>
                        <a:lnTo>
                          <a:pt x="665" y="12"/>
                        </a:lnTo>
                        <a:lnTo>
                          <a:pt x="678" y="25"/>
                        </a:lnTo>
                        <a:lnTo>
                          <a:pt x="688" y="42"/>
                        </a:lnTo>
                        <a:lnTo>
                          <a:pt x="691" y="63"/>
                        </a:lnTo>
                        <a:lnTo>
                          <a:pt x="688" y="82"/>
                        </a:lnTo>
                        <a:lnTo>
                          <a:pt x="678" y="99"/>
                        </a:lnTo>
                        <a:lnTo>
                          <a:pt x="665" y="113"/>
                        </a:lnTo>
                        <a:lnTo>
                          <a:pt x="648" y="123"/>
                        </a:lnTo>
                        <a:lnTo>
                          <a:pt x="627" y="125"/>
                        </a:lnTo>
                        <a:lnTo>
                          <a:pt x="62" y="125"/>
                        </a:lnTo>
                        <a:lnTo>
                          <a:pt x="43" y="123"/>
                        </a:lnTo>
                        <a:lnTo>
                          <a:pt x="26" y="113"/>
                        </a:lnTo>
                        <a:lnTo>
                          <a:pt x="12" y="99"/>
                        </a:lnTo>
                        <a:lnTo>
                          <a:pt x="3" y="82"/>
                        </a:lnTo>
                        <a:lnTo>
                          <a:pt x="0" y="63"/>
                        </a:lnTo>
                        <a:lnTo>
                          <a:pt x="3" y="42"/>
                        </a:lnTo>
                        <a:lnTo>
                          <a:pt x="12" y="25"/>
                        </a:lnTo>
                        <a:lnTo>
                          <a:pt x="26" y="12"/>
                        </a:lnTo>
                        <a:lnTo>
                          <a:pt x="43" y="3"/>
                        </a:lnTo>
                        <a:lnTo>
                          <a:pt x="6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78" name="Freeform 71"/>
                  <p:cNvSpPr>
                    <a:spLocks/>
                  </p:cNvSpPr>
                  <p:nvPr/>
                </p:nvSpPr>
                <p:spPr bwMode="auto">
                  <a:xfrm>
                    <a:off x="3236913" y="2782888"/>
                    <a:ext cx="357188" cy="534988"/>
                  </a:xfrm>
                  <a:custGeom>
                    <a:avLst/>
                    <a:gdLst>
                      <a:gd name="T0" fmla="*/ 874 w 899"/>
                      <a:gd name="T1" fmla="*/ 12 h 1351"/>
                      <a:gd name="T2" fmla="*/ 899 w 899"/>
                      <a:gd name="T3" fmla="*/ 63 h 1351"/>
                      <a:gd name="T4" fmla="*/ 894 w 899"/>
                      <a:gd name="T5" fmla="*/ 86 h 1351"/>
                      <a:gd name="T6" fmla="*/ 892 w 899"/>
                      <a:gd name="T7" fmla="*/ 92 h 1351"/>
                      <a:gd name="T8" fmla="*/ 782 w 899"/>
                      <a:gd name="T9" fmla="*/ 311 h 1351"/>
                      <a:gd name="T10" fmla="*/ 710 w 899"/>
                      <a:gd name="T11" fmla="*/ 513 h 1351"/>
                      <a:gd name="T12" fmla="*/ 663 w 899"/>
                      <a:gd name="T13" fmla="*/ 724 h 1351"/>
                      <a:gd name="T14" fmla="*/ 639 w 899"/>
                      <a:gd name="T15" fmla="*/ 982 h 1351"/>
                      <a:gd name="T16" fmla="*/ 633 w 899"/>
                      <a:gd name="T17" fmla="*/ 1287 h 1351"/>
                      <a:gd name="T18" fmla="*/ 607 w 899"/>
                      <a:gd name="T19" fmla="*/ 1338 h 1351"/>
                      <a:gd name="T20" fmla="*/ 550 w 899"/>
                      <a:gd name="T21" fmla="*/ 1347 h 1351"/>
                      <a:gd name="T22" fmla="*/ 511 w 899"/>
                      <a:gd name="T23" fmla="*/ 1308 h 1351"/>
                      <a:gd name="T24" fmla="*/ 511 w 899"/>
                      <a:gd name="T25" fmla="*/ 1070 h 1351"/>
                      <a:gd name="T26" fmla="*/ 528 w 899"/>
                      <a:gd name="T27" fmla="*/ 789 h 1351"/>
                      <a:gd name="T28" fmla="*/ 573 w 899"/>
                      <a:gd name="T29" fmla="*/ 536 h 1351"/>
                      <a:gd name="T30" fmla="*/ 660 w 899"/>
                      <a:gd name="T31" fmla="*/ 282 h 1351"/>
                      <a:gd name="T32" fmla="*/ 646 w 899"/>
                      <a:gd name="T33" fmla="*/ 213 h 1351"/>
                      <a:gd name="T34" fmla="*/ 569 w 899"/>
                      <a:gd name="T35" fmla="*/ 215 h 1351"/>
                      <a:gd name="T36" fmla="*/ 487 w 899"/>
                      <a:gd name="T37" fmla="*/ 174 h 1351"/>
                      <a:gd name="T38" fmla="*/ 384 w 899"/>
                      <a:gd name="T39" fmla="*/ 193 h 1351"/>
                      <a:gd name="T40" fmla="*/ 304 w 899"/>
                      <a:gd name="T41" fmla="*/ 219 h 1351"/>
                      <a:gd name="T42" fmla="*/ 226 w 899"/>
                      <a:gd name="T43" fmla="*/ 204 h 1351"/>
                      <a:gd name="T44" fmla="*/ 273 w 899"/>
                      <a:gd name="T45" fmla="*/ 367 h 1351"/>
                      <a:gd name="T46" fmla="*/ 345 w 899"/>
                      <a:gd name="T47" fmla="*/ 621 h 1351"/>
                      <a:gd name="T48" fmla="*/ 378 w 899"/>
                      <a:gd name="T49" fmla="*/ 878 h 1351"/>
                      <a:gd name="T50" fmla="*/ 390 w 899"/>
                      <a:gd name="T51" fmla="*/ 1176 h 1351"/>
                      <a:gd name="T52" fmla="*/ 379 w 899"/>
                      <a:gd name="T53" fmla="*/ 1325 h 1351"/>
                      <a:gd name="T54" fmla="*/ 328 w 899"/>
                      <a:gd name="T55" fmla="*/ 1351 h 1351"/>
                      <a:gd name="T56" fmla="*/ 278 w 899"/>
                      <a:gd name="T57" fmla="*/ 1325 h 1351"/>
                      <a:gd name="T58" fmla="*/ 265 w 899"/>
                      <a:gd name="T59" fmla="*/ 1179 h 1351"/>
                      <a:gd name="T60" fmla="*/ 254 w 899"/>
                      <a:gd name="T61" fmla="*/ 892 h 1351"/>
                      <a:gd name="T62" fmla="*/ 222 w 899"/>
                      <a:gd name="T63" fmla="*/ 645 h 1351"/>
                      <a:gd name="T64" fmla="*/ 167 w 899"/>
                      <a:gd name="T65" fmla="*/ 446 h 1351"/>
                      <a:gd name="T66" fmla="*/ 83 w 899"/>
                      <a:gd name="T67" fmla="*/ 241 h 1351"/>
                      <a:gd name="T68" fmla="*/ 6 w 899"/>
                      <a:gd name="T69" fmla="*/ 89 h 1351"/>
                      <a:gd name="T70" fmla="*/ 2 w 899"/>
                      <a:gd name="T71" fmla="*/ 44 h 1351"/>
                      <a:gd name="T72" fmla="*/ 4 w 899"/>
                      <a:gd name="T73" fmla="*/ 38 h 1351"/>
                      <a:gd name="T74" fmla="*/ 7 w 899"/>
                      <a:gd name="T75" fmla="*/ 31 h 1351"/>
                      <a:gd name="T76" fmla="*/ 14 w 899"/>
                      <a:gd name="T77" fmla="*/ 22 h 1351"/>
                      <a:gd name="T78" fmla="*/ 19 w 899"/>
                      <a:gd name="T79" fmla="*/ 17 h 1351"/>
                      <a:gd name="T80" fmla="*/ 26 w 899"/>
                      <a:gd name="T81" fmla="*/ 11 h 1351"/>
                      <a:gd name="T82" fmla="*/ 80 w 899"/>
                      <a:gd name="T83" fmla="*/ 4 h 1351"/>
                      <a:gd name="T84" fmla="*/ 197 w 899"/>
                      <a:gd name="T85" fmla="*/ 53 h 1351"/>
                      <a:gd name="T86" fmla="*/ 244 w 899"/>
                      <a:gd name="T87" fmla="*/ 76 h 1351"/>
                      <a:gd name="T88" fmla="*/ 301 w 899"/>
                      <a:gd name="T89" fmla="*/ 90 h 1351"/>
                      <a:gd name="T90" fmla="*/ 410 w 899"/>
                      <a:gd name="T91" fmla="*/ 14 h 1351"/>
                      <a:gd name="T92" fmla="*/ 463 w 899"/>
                      <a:gd name="T93" fmla="*/ 1 h 1351"/>
                      <a:gd name="T94" fmla="*/ 565 w 899"/>
                      <a:gd name="T95" fmla="*/ 76 h 1351"/>
                      <a:gd name="T96" fmla="*/ 615 w 899"/>
                      <a:gd name="T97" fmla="*/ 89 h 1351"/>
                      <a:gd name="T98" fmla="*/ 676 w 899"/>
                      <a:gd name="T99" fmla="*/ 67 h 1351"/>
                      <a:gd name="T100" fmla="*/ 737 w 899"/>
                      <a:gd name="T101" fmla="*/ 36 h 1351"/>
                      <a:gd name="T102" fmla="*/ 837 w 899"/>
                      <a:gd name="T103" fmla="*/ 0 h 1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899" h="1351">
                        <a:moveTo>
                          <a:pt x="837" y="0"/>
                        </a:moveTo>
                        <a:lnTo>
                          <a:pt x="857" y="4"/>
                        </a:lnTo>
                        <a:lnTo>
                          <a:pt x="874" y="12"/>
                        </a:lnTo>
                        <a:lnTo>
                          <a:pt x="887" y="25"/>
                        </a:lnTo>
                        <a:lnTo>
                          <a:pt x="897" y="44"/>
                        </a:lnTo>
                        <a:lnTo>
                          <a:pt x="899" y="63"/>
                        </a:lnTo>
                        <a:lnTo>
                          <a:pt x="897" y="81"/>
                        </a:lnTo>
                        <a:lnTo>
                          <a:pt x="897" y="81"/>
                        </a:lnTo>
                        <a:lnTo>
                          <a:pt x="894" y="86"/>
                        </a:lnTo>
                        <a:lnTo>
                          <a:pt x="894" y="89"/>
                        </a:lnTo>
                        <a:lnTo>
                          <a:pt x="892" y="92"/>
                        </a:lnTo>
                        <a:lnTo>
                          <a:pt x="892" y="92"/>
                        </a:lnTo>
                        <a:lnTo>
                          <a:pt x="851" y="169"/>
                        </a:lnTo>
                        <a:lnTo>
                          <a:pt x="815" y="241"/>
                        </a:lnTo>
                        <a:lnTo>
                          <a:pt x="782" y="311"/>
                        </a:lnTo>
                        <a:lnTo>
                          <a:pt x="755" y="379"/>
                        </a:lnTo>
                        <a:lnTo>
                          <a:pt x="730" y="446"/>
                        </a:lnTo>
                        <a:lnTo>
                          <a:pt x="710" y="513"/>
                        </a:lnTo>
                        <a:lnTo>
                          <a:pt x="691" y="579"/>
                        </a:lnTo>
                        <a:lnTo>
                          <a:pt x="677" y="645"/>
                        </a:lnTo>
                        <a:lnTo>
                          <a:pt x="663" y="724"/>
                        </a:lnTo>
                        <a:lnTo>
                          <a:pt x="652" y="807"/>
                        </a:lnTo>
                        <a:lnTo>
                          <a:pt x="644" y="892"/>
                        </a:lnTo>
                        <a:lnTo>
                          <a:pt x="639" y="982"/>
                        </a:lnTo>
                        <a:lnTo>
                          <a:pt x="635" y="1077"/>
                        </a:lnTo>
                        <a:lnTo>
                          <a:pt x="633" y="1179"/>
                        </a:lnTo>
                        <a:lnTo>
                          <a:pt x="633" y="1287"/>
                        </a:lnTo>
                        <a:lnTo>
                          <a:pt x="629" y="1308"/>
                        </a:lnTo>
                        <a:lnTo>
                          <a:pt x="621" y="1325"/>
                        </a:lnTo>
                        <a:lnTo>
                          <a:pt x="607" y="1338"/>
                        </a:lnTo>
                        <a:lnTo>
                          <a:pt x="590" y="1347"/>
                        </a:lnTo>
                        <a:lnTo>
                          <a:pt x="571" y="1351"/>
                        </a:lnTo>
                        <a:lnTo>
                          <a:pt x="550" y="1347"/>
                        </a:lnTo>
                        <a:lnTo>
                          <a:pt x="533" y="1338"/>
                        </a:lnTo>
                        <a:lnTo>
                          <a:pt x="520" y="1325"/>
                        </a:lnTo>
                        <a:lnTo>
                          <a:pt x="511" y="1308"/>
                        </a:lnTo>
                        <a:lnTo>
                          <a:pt x="508" y="1287"/>
                        </a:lnTo>
                        <a:lnTo>
                          <a:pt x="509" y="1176"/>
                        </a:lnTo>
                        <a:lnTo>
                          <a:pt x="511" y="1070"/>
                        </a:lnTo>
                        <a:lnTo>
                          <a:pt x="515" y="971"/>
                        </a:lnTo>
                        <a:lnTo>
                          <a:pt x="520" y="878"/>
                        </a:lnTo>
                        <a:lnTo>
                          <a:pt x="528" y="789"/>
                        </a:lnTo>
                        <a:lnTo>
                          <a:pt x="539" y="704"/>
                        </a:lnTo>
                        <a:lnTo>
                          <a:pt x="554" y="621"/>
                        </a:lnTo>
                        <a:lnTo>
                          <a:pt x="573" y="536"/>
                        </a:lnTo>
                        <a:lnTo>
                          <a:pt x="598" y="452"/>
                        </a:lnTo>
                        <a:lnTo>
                          <a:pt x="626" y="367"/>
                        </a:lnTo>
                        <a:lnTo>
                          <a:pt x="660" y="282"/>
                        </a:lnTo>
                        <a:lnTo>
                          <a:pt x="700" y="193"/>
                        </a:lnTo>
                        <a:lnTo>
                          <a:pt x="673" y="204"/>
                        </a:lnTo>
                        <a:lnTo>
                          <a:pt x="646" y="213"/>
                        </a:lnTo>
                        <a:lnTo>
                          <a:pt x="621" y="217"/>
                        </a:lnTo>
                        <a:lnTo>
                          <a:pt x="595" y="219"/>
                        </a:lnTo>
                        <a:lnTo>
                          <a:pt x="569" y="215"/>
                        </a:lnTo>
                        <a:lnTo>
                          <a:pt x="542" y="208"/>
                        </a:lnTo>
                        <a:lnTo>
                          <a:pt x="515" y="193"/>
                        </a:lnTo>
                        <a:lnTo>
                          <a:pt x="487" y="174"/>
                        </a:lnTo>
                        <a:lnTo>
                          <a:pt x="448" y="143"/>
                        </a:lnTo>
                        <a:lnTo>
                          <a:pt x="412" y="174"/>
                        </a:lnTo>
                        <a:lnTo>
                          <a:pt x="384" y="193"/>
                        </a:lnTo>
                        <a:lnTo>
                          <a:pt x="356" y="207"/>
                        </a:lnTo>
                        <a:lnTo>
                          <a:pt x="330" y="215"/>
                        </a:lnTo>
                        <a:lnTo>
                          <a:pt x="304" y="219"/>
                        </a:lnTo>
                        <a:lnTo>
                          <a:pt x="278" y="216"/>
                        </a:lnTo>
                        <a:lnTo>
                          <a:pt x="251" y="211"/>
                        </a:lnTo>
                        <a:lnTo>
                          <a:pt x="226" y="204"/>
                        </a:lnTo>
                        <a:lnTo>
                          <a:pt x="199" y="193"/>
                        </a:lnTo>
                        <a:lnTo>
                          <a:pt x="239" y="281"/>
                        </a:lnTo>
                        <a:lnTo>
                          <a:pt x="273" y="367"/>
                        </a:lnTo>
                        <a:lnTo>
                          <a:pt x="301" y="452"/>
                        </a:lnTo>
                        <a:lnTo>
                          <a:pt x="325" y="536"/>
                        </a:lnTo>
                        <a:lnTo>
                          <a:pt x="345" y="621"/>
                        </a:lnTo>
                        <a:lnTo>
                          <a:pt x="358" y="704"/>
                        </a:lnTo>
                        <a:lnTo>
                          <a:pt x="370" y="789"/>
                        </a:lnTo>
                        <a:lnTo>
                          <a:pt x="378" y="878"/>
                        </a:lnTo>
                        <a:lnTo>
                          <a:pt x="384" y="971"/>
                        </a:lnTo>
                        <a:lnTo>
                          <a:pt x="387" y="1070"/>
                        </a:lnTo>
                        <a:lnTo>
                          <a:pt x="390" y="1176"/>
                        </a:lnTo>
                        <a:lnTo>
                          <a:pt x="390" y="1287"/>
                        </a:lnTo>
                        <a:lnTo>
                          <a:pt x="387" y="1308"/>
                        </a:lnTo>
                        <a:lnTo>
                          <a:pt x="379" y="1325"/>
                        </a:lnTo>
                        <a:lnTo>
                          <a:pt x="364" y="1338"/>
                        </a:lnTo>
                        <a:lnTo>
                          <a:pt x="347" y="1347"/>
                        </a:lnTo>
                        <a:lnTo>
                          <a:pt x="328" y="1351"/>
                        </a:lnTo>
                        <a:lnTo>
                          <a:pt x="308" y="1347"/>
                        </a:lnTo>
                        <a:lnTo>
                          <a:pt x="291" y="1338"/>
                        </a:lnTo>
                        <a:lnTo>
                          <a:pt x="278" y="1325"/>
                        </a:lnTo>
                        <a:lnTo>
                          <a:pt x="268" y="1308"/>
                        </a:lnTo>
                        <a:lnTo>
                          <a:pt x="266" y="1287"/>
                        </a:lnTo>
                        <a:lnTo>
                          <a:pt x="265" y="1179"/>
                        </a:lnTo>
                        <a:lnTo>
                          <a:pt x="263" y="1077"/>
                        </a:lnTo>
                        <a:lnTo>
                          <a:pt x="260" y="982"/>
                        </a:lnTo>
                        <a:lnTo>
                          <a:pt x="254" y="892"/>
                        </a:lnTo>
                        <a:lnTo>
                          <a:pt x="246" y="807"/>
                        </a:lnTo>
                        <a:lnTo>
                          <a:pt x="235" y="724"/>
                        </a:lnTo>
                        <a:lnTo>
                          <a:pt x="222" y="645"/>
                        </a:lnTo>
                        <a:lnTo>
                          <a:pt x="206" y="579"/>
                        </a:lnTo>
                        <a:lnTo>
                          <a:pt x="189" y="513"/>
                        </a:lnTo>
                        <a:lnTo>
                          <a:pt x="167" y="446"/>
                        </a:lnTo>
                        <a:lnTo>
                          <a:pt x="143" y="379"/>
                        </a:lnTo>
                        <a:lnTo>
                          <a:pt x="115" y="311"/>
                        </a:lnTo>
                        <a:lnTo>
                          <a:pt x="83" y="241"/>
                        </a:lnTo>
                        <a:lnTo>
                          <a:pt x="48" y="169"/>
                        </a:lnTo>
                        <a:lnTo>
                          <a:pt x="7" y="92"/>
                        </a:lnTo>
                        <a:lnTo>
                          <a:pt x="6" y="89"/>
                        </a:lnTo>
                        <a:lnTo>
                          <a:pt x="1" y="74"/>
                        </a:lnTo>
                        <a:lnTo>
                          <a:pt x="0" y="59"/>
                        </a:lnTo>
                        <a:lnTo>
                          <a:pt x="2" y="44"/>
                        </a:lnTo>
                        <a:lnTo>
                          <a:pt x="2" y="44"/>
                        </a:lnTo>
                        <a:lnTo>
                          <a:pt x="2" y="42"/>
                        </a:lnTo>
                        <a:lnTo>
                          <a:pt x="4" y="38"/>
                        </a:lnTo>
                        <a:lnTo>
                          <a:pt x="4" y="36"/>
                        </a:lnTo>
                        <a:lnTo>
                          <a:pt x="7" y="33"/>
                        </a:lnTo>
                        <a:lnTo>
                          <a:pt x="7" y="31"/>
                        </a:lnTo>
                        <a:lnTo>
                          <a:pt x="11" y="27"/>
                        </a:lnTo>
                        <a:lnTo>
                          <a:pt x="11" y="27"/>
                        </a:lnTo>
                        <a:lnTo>
                          <a:pt x="14" y="22"/>
                        </a:lnTo>
                        <a:lnTo>
                          <a:pt x="14" y="22"/>
                        </a:lnTo>
                        <a:lnTo>
                          <a:pt x="18" y="18"/>
                        </a:lnTo>
                        <a:lnTo>
                          <a:pt x="19" y="17"/>
                        </a:lnTo>
                        <a:lnTo>
                          <a:pt x="21" y="14"/>
                        </a:lnTo>
                        <a:lnTo>
                          <a:pt x="25" y="12"/>
                        </a:lnTo>
                        <a:lnTo>
                          <a:pt x="26" y="11"/>
                        </a:lnTo>
                        <a:lnTo>
                          <a:pt x="43" y="4"/>
                        </a:lnTo>
                        <a:lnTo>
                          <a:pt x="62" y="0"/>
                        </a:lnTo>
                        <a:lnTo>
                          <a:pt x="80" y="4"/>
                        </a:lnTo>
                        <a:lnTo>
                          <a:pt x="122" y="18"/>
                        </a:lnTo>
                        <a:lnTo>
                          <a:pt x="160" y="36"/>
                        </a:lnTo>
                        <a:lnTo>
                          <a:pt x="197" y="53"/>
                        </a:lnTo>
                        <a:lnTo>
                          <a:pt x="200" y="56"/>
                        </a:lnTo>
                        <a:lnTo>
                          <a:pt x="223" y="67"/>
                        </a:lnTo>
                        <a:lnTo>
                          <a:pt x="244" y="76"/>
                        </a:lnTo>
                        <a:lnTo>
                          <a:pt x="265" y="84"/>
                        </a:lnTo>
                        <a:lnTo>
                          <a:pt x="284" y="89"/>
                        </a:lnTo>
                        <a:lnTo>
                          <a:pt x="301" y="90"/>
                        </a:lnTo>
                        <a:lnTo>
                          <a:pt x="318" y="86"/>
                        </a:lnTo>
                        <a:lnTo>
                          <a:pt x="333" y="76"/>
                        </a:lnTo>
                        <a:lnTo>
                          <a:pt x="410" y="14"/>
                        </a:lnTo>
                        <a:lnTo>
                          <a:pt x="426" y="5"/>
                        </a:lnTo>
                        <a:lnTo>
                          <a:pt x="445" y="0"/>
                        </a:lnTo>
                        <a:lnTo>
                          <a:pt x="463" y="1"/>
                        </a:lnTo>
                        <a:lnTo>
                          <a:pt x="480" y="7"/>
                        </a:lnTo>
                        <a:lnTo>
                          <a:pt x="494" y="19"/>
                        </a:lnTo>
                        <a:lnTo>
                          <a:pt x="565" y="76"/>
                        </a:lnTo>
                        <a:lnTo>
                          <a:pt x="581" y="86"/>
                        </a:lnTo>
                        <a:lnTo>
                          <a:pt x="596" y="90"/>
                        </a:lnTo>
                        <a:lnTo>
                          <a:pt x="615" y="89"/>
                        </a:lnTo>
                        <a:lnTo>
                          <a:pt x="634" y="84"/>
                        </a:lnTo>
                        <a:lnTo>
                          <a:pt x="655" y="76"/>
                        </a:lnTo>
                        <a:lnTo>
                          <a:pt x="676" y="67"/>
                        </a:lnTo>
                        <a:lnTo>
                          <a:pt x="699" y="56"/>
                        </a:lnTo>
                        <a:lnTo>
                          <a:pt x="702" y="53"/>
                        </a:lnTo>
                        <a:lnTo>
                          <a:pt x="737" y="36"/>
                        </a:lnTo>
                        <a:lnTo>
                          <a:pt x="776" y="18"/>
                        </a:lnTo>
                        <a:lnTo>
                          <a:pt x="818" y="4"/>
                        </a:lnTo>
                        <a:lnTo>
                          <a:pt x="837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79" name="Freeform 72"/>
                  <p:cNvSpPr>
                    <a:spLocks/>
                  </p:cNvSpPr>
                  <p:nvPr/>
                </p:nvSpPr>
                <p:spPr bwMode="auto">
                  <a:xfrm>
                    <a:off x="3390901" y="2146300"/>
                    <a:ext cx="49213" cy="146050"/>
                  </a:xfrm>
                  <a:custGeom>
                    <a:avLst/>
                    <a:gdLst>
                      <a:gd name="T0" fmla="*/ 63 w 125"/>
                      <a:gd name="T1" fmla="*/ 0 h 368"/>
                      <a:gd name="T2" fmla="*/ 83 w 125"/>
                      <a:gd name="T3" fmla="*/ 3 h 368"/>
                      <a:gd name="T4" fmla="*/ 100 w 125"/>
                      <a:gd name="T5" fmla="*/ 12 h 368"/>
                      <a:gd name="T6" fmla="*/ 113 w 125"/>
                      <a:gd name="T7" fmla="*/ 25 h 368"/>
                      <a:gd name="T8" fmla="*/ 123 w 125"/>
                      <a:gd name="T9" fmla="*/ 42 h 368"/>
                      <a:gd name="T10" fmla="*/ 125 w 125"/>
                      <a:gd name="T11" fmla="*/ 62 h 368"/>
                      <a:gd name="T12" fmla="*/ 125 w 125"/>
                      <a:gd name="T13" fmla="*/ 305 h 368"/>
                      <a:gd name="T14" fmla="*/ 123 w 125"/>
                      <a:gd name="T15" fmla="*/ 324 h 368"/>
                      <a:gd name="T16" fmla="*/ 113 w 125"/>
                      <a:gd name="T17" fmla="*/ 341 h 368"/>
                      <a:gd name="T18" fmla="*/ 100 w 125"/>
                      <a:gd name="T19" fmla="*/ 356 h 368"/>
                      <a:gd name="T20" fmla="*/ 83 w 125"/>
                      <a:gd name="T21" fmla="*/ 364 h 368"/>
                      <a:gd name="T22" fmla="*/ 63 w 125"/>
                      <a:gd name="T23" fmla="*/ 368 h 368"/>
                      <a:gd name="T24" fmla="*/ 44 w 125"/>
                      <a:gd name="T25" fmla="*/ 364 h 368"/>
                      <a:gd name="T26" fmla="*/ 27 w 125"/>
                      <a:gd name="T27" fmla="*/ 356 h 368"/>
                      <a:gd name="T28" fmla="*/ 12 w 125"/>
                      <a:gd name="T29" fmla="*/ 341 h 368"/>
                      <a:gd name="T30" fmla="*/ 4 w 125"/>
                      <a:gd name="T31" fmla="*/ 324 h 368"/>
                      <a:gd name="T32" fmla="*/ 0 w 125"/>
                      <a:gd name="T33" fmla="*/ 305 h 368"/>
                      <a:gd name="T34" fmla="*/ 0 w 125"/>
                      <a:gd name="T35" fmla="*/ 62 h 368"/>
                      <a:gd name="T36" fmla="*/ 4 w 125"/>
                      <a:gd name="T37" fmla="*/ 42 h 368"/>
                      <a:gd name="T38" fmla="*/ 12 w 125"/>
                      <a:gd name="T39" fmla="*/ 25 h 368"/>
                      <a:gd name="T40" fmla="*/ 27 w 125"/>
                      <a:gd name="T41" fmla="*/ 12 h 368"/>
                      <a:gd name="T42" fmla="*/ 44 w 125"/>
                      <a:gd name="T43" fmla="*/ 3 h 368"/>
                      <a:gd name="T44" fmla="*/ 63 w 125"/>
                      <a:gd name="T45" fmla="*/ 0 h 3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25" h="368">
                        <a:moveTo>
                          <a:pt x="63" y="0"/>
                        </a:moveTo>
                        <a:lnTo>
                          <a:pt x="83" y="3"/>
                        </a:lnTo>
                        <a:lnTo>
                          <a:pt x="100" y="12"/>
                        </a:lnTo>
                        <a:lnTo>
                          <a:pt x="113" y="25"/>
                        </a:lnTo>
                        <a:lnTo>
                          <a:pt x="123" y="42"/>
                        </a:lnTo>
                        <a:lnTo>
                          <a:pt x="125" y="62"/>
                        </a:lnTo>
                        <a:lnTo>
                          <a:pt x="125" y="305"/>
                        </a:lnTo>
                        <a:lnTo>
                          <a:pt x="123" y="324"/>
                        </a:lnTo>
                        <a:lnTo>
                          <a:pt x="113" y="341"/>
                        </a:lnTo>
                        <a:lnTo>
                          <a:pt x="100" y="356"/>
                        </a:lnTo>
                        <a:lnTo>
                          <a:pt x="83" y="364"/>
                        </a:lnTo>
                        <a:lnTo>
                          <a:pt x="63" y="368"/>
                        </a:lnTo>
                        <a:lnTo>
                          <a:pt x="44" y="364"/>
                        </a:lnTo>
                        <a:lnTo>
                          <a:pt x="27" y="356"/>
                        </a:lnTo>
                        <a:lnTo>
                          <a:pt x="12" y="341"/>
                        </a:lnTo>
                        <a:lnTo>
                          <a:pt x="4" y="324"/>
                        </a:lnTo>
                        <a:lnTo>
                          <a:pt x="0" y="305"/>
                        </a:lnTo>
                        <a:lnTo>
                          <a:pt x="0" y="62"/>
                        </a:lnTo>
                        <a:lnTo>
                          <a:pt x="4" y="42"/>
                        </a:lnTo>
                        <a:lnTo>
                          <a:pt x="12" y="25"/>
                        </a:lnTo>
                        <a:lnTo>
                          <a:pt x="27" y="12"/>
                        </a:lnTo>
                        <a:lnTo>
                          <a:pt x="44" y="3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Freeform 73"/>
                  <p:cNvSpPr>
                    <a:spLocks noEditPoints="1"/>
                  </p:cNvSpPr>
                  <p:nvPr/>
                </p:nvSpPr>
                <p:spPr bwMode="auto">
                  <a:xfrm>
                    <a:off x="2974976" y="2403475"/>
                    <a:ext cx="882650" cy="1027113"/>
                  </a:xfrm>
                  <a:custGeom>
                    <a:avLst/>
                    <a:gdLst>
                      <a:gd name="T0" fmla="*/ 879 w 2226"/>
                      <a:gd name="T1" fmla="*/ 152 h 2590"/>
                      <a:gd name="T2" fmla="*/ 596 w 2226"/>
                      <a:gd name="T3" fmla="*/ 270 h 2590"/>
                      <a:gd name="T4" fmla="*/ 361 w 2226"/>
                      <a:gd name="T5" fmla="*/ 471 h 2590"/>
                      <a:gd name="T6" fmla="*/ 201 w 2226"/>
                      <a:gd name="T7" fmla="*/ 732 h 2590"/>
                      <a:gd name="T8" fmla="*/ 136 w 2226"/>
                      <a:gd name="T9" fmla="*/ 956 h 2590"/>
                      <a:gd name="T10" fmla="*/ 136 w 2226"/>
                      <a:gd name="T11" fmla="*/ 1271 h 2590"/>
                      <a:gd name="T12" fmla="*/ 233 w 2226"/>
                      <a:gd name="T13" fmla="*/ 1564 h 2590"/>
                      <a:gd name="T14" fmla="*/ 406 w 2226"/>
                      <a:gd name="T15" fmla="*/ 1815 h 2590"/>
                      <a:gd name="T16" fmla="*/ 559 w 2226"/>
                      <a:gd name="T17" fmla="*/ 1994 h 2590"/>
                      <a:gd name="T18" fmla="*/ 659 w 2226"/>
                      <a:gd name="T19" fmla="*/ 2106 h 2590"/>
                      <a:gd name="T20" fmla="*/ 757 w 2226"/>
                      <a:gd name="T21" fmla="*/ 2245 h 2590"/>
                      <a:gd name="T22" fmla="*/ 805 w 2226"/>
                      <a:gd name="T23" fmla="*/ 2411 h 2590"/>
                      <a:gd name="T24" fmla="*/ 1431 w 2226"/>
                      <a:gd name="T25" fmla="*/ 2363 h 2590"/>
                      <a:gd name="T26" fmla="*/ 1490 w 2226"/>
                      <a:gd name="T27" fmla="*/ 2208 h 2590"/>
                      <a:gd name="T28" fmla="*/ 1602 w 2226"/>
                      <a:gd name="T29" fmla="*/ 2067 h 2590"/>
                      <a:gd name="T30" fmla="*/ 1740 w 2226"/>
                      <a:gd name="T31" fmla="*/ 1911 h 2590"/>
                      <a:gd name="T32" fmla="*/ 1910 w 2226"/>
                      <a:gd name="T33" fmla="*/ 1695 h 2590"/>
                      <a:gd name="T34" fmla="*/ 2052 w 2226"/>
                      <a:gd name="T35" fmla="*/ 1420 h 2590"/>
                      <a:gd name="T36" fmla="*/ 2099 w 2226"/>
                      <a:gd name="T37" fmla="*/ 1113 h 2590"/>
                      <a:gd name="T38" fmla="*/ 2050 w 2226"/>
                      <a:gd name="T39" fmla="*/ 800 h 2590"/>
                      <a:gd name="T40" fmla="*/ 1910 w 2226"/>
                      <a:gd name="T41" fmla="*/ 529 h 2590"/>
                      <a:gd name="T42" fmla="*/ 1693 w 2226"/>
                      <a:gd name="T43" fmla="*/ 314 h 2590"/>
                      <a:gd name="T44" fmla="*/ 1419 w 2226"/>
                      <a:gd name="T45" fmla="*/ 173 h 2590"/>
                      <a:gd name="T46" fmla="*/ 1112 w 2226"/>
                      <a:gd name="T47" fmla="*/ 124 h 2590"/>
                      <a:gd name="T48" fmla="*/ 1375 w 2226"/>
                      <a:gd name="T49" fmla="*/ 31 h 2590"/>
                      <a:gd name="T50" fmla="*/ 1695 w 2226"/>
                      <a:gd name="T51" fmla="*/ 164 h 2590"/>
                      <a:gd name="T52" fmla="*/ 1957 w 2226"/>
                      <a:gd name="T53" fmla="*/ 388 h 2590"/>
                      <a:gd name="T54" fmla="*/ 2138 w 2226"/>
                      <a:gd name="T55" fmla="*/ 680 h 2590"/>
                      <a:gd name="T56" fmla="*/ 2222 w 2226"/>
                      <a:gd name="T57" fmla="*/ 1022 h 2590"/>
                      <a:gd name="T58" fmla="*/ 2194 w 2226"/>
                      <a:gd name="T59" fmla="*/ 1375 h 2590"/>
                      <a:gd name="T60" fmla="*/ 2061 w 2226"/>
                      <a:gd name="T61" fmla="*/ 1697 h 2590"/>
                      <a:gd name="T62" fmla="*/ 1876 w 2226"/>
                      <a:gd name="T63" fmla="*/ 1944 h 2590"/>
                      <a:gd name="T64" fmla="*/ 1731 w 2226"/>
                      <a:gd name="T65" fmla="*/ 2108 h 2590"/>
                      <a:gd name="T66" fmla="*/ 1624 w 2226"/>
                      <a:gd name="T67" fmla="*/ 2235 h 2590"/>
                      <a:gd name="T68" fmla="*/ 1563 w 2226"/>
                      <a:gd name="T69" fmla="*/ 2358 h 2590"/>
                      <a:gd name="T70" fmla="*/ 1544 w 2226"/>
                      <a:gd name="T71" fmla="*/ 2527 h 2590"/>
                      <a:gd name="T72" fmla="*/ 1501 w 2226"/>
                      <a:gd name="T73" fmla="*/ 2586 h 2590"/>
                      <a:gd name="T74" fmla="*/ 711 w 2226"/>
                      <a:gd name="T75" fmla="*/ 2578 h 2590"/>
                      <a:gd name="T76" fmla="*/ 684 w 2226"/>
                      <a:gd name="T77" fmla="*/ 2478 h 2590"/>
                      <a:gd name="T78" fmla="*/ 655 w 2226"/>
                      <a:gd name="T79" fmla="*/ 2326 h 2590"/>
                      <a:gd name="T80" fmla="*/ 582 w 2226"/>
                      <a:gd name="T81" fmla="*/ 2208 h 2590"/>
                      <a:gd name="T82" fmla="*/ 471 w 2226"/>
                      <a:gd name="T83" fmla="*/ 2082 h 2590"/>
                      <a:gd name="T84" fmla="*/ 336 w 2226"/>
                      <a:gd name="T85" fmla="*/ 1927 h 2590"/>
                      <a:gd name="T86" fmla="*/ 174 w 2226"/>
                      <a:gd name="T87" fmla="*/ 1712 h 2590"/>
                      <a:gd name="T88" fmla="*/ 55 w 2226"/>
                      <a:gd name="T89" fmla="*/ 1458 h 2590"/>
                      <a:gd name="T90" fmla="*/ 0 w 2226"/>
                      <a:gd name="T91" fmla="*/ 1113 h 2590"/>
                      <a:gd name="T92" fmla="*/ 55 w 2226"/>
                      <a:gd name="T93" fmla="*/ 767 h 2590"/>
                      <a:gd name="T94" fmla="*/ 165 w 2226"/>
                      <a:gd name="T95" fmla="*/ 529 h 2590"/>
                      <a:gd name="T96" fmla="*/ 378 w 2226"/>
                      <a:gd name="T97" fmla="*/ 276 h 2590"/>
                      <a:gd name="T98" fmla="*/ 620 w 2226"/>
                      <a:gd name="T99" fmla="*/ 115 h 2590"/>
                      <a:gd name="T100" fmla="*/ 936 w 2226"/>
                      <a:gd name="T101" fmla="*/ 14 h 25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2226" h="2590">
                        <a:moveTo>
                          <a:pt x="1112" y="124"/>
                        </a:moveTo>
                        <a:lnTo>
                          <a:pt x="1032" y="128"/>
                        </a:lnTo>
                        <a:lnTo>
                          <a:pt x="954" y="138"/>
                        </a:lnTo>
                        <a:lnTo>
                          <a:pt x="879" y="152"/>
                        </a:lnTo>
                        <a:lnTo>
                          <a:pt x="805" y="173"/>
                        </a:lnTo>
                        <a:lnTo>
                          <a:pt x="734" y="200"/>
                        </a:lnTo>
                        <a:lnTo>
                          <a:pt x="664" y="233"/>
                        </a:lnTo>
                        <a:lnTo>
                          <a:pt x="596" y="270"/>
                        </a:lnTo>
                        <a:lnTo>
                          <a:pt x="531" y="314"/>
                        </a:lnTo>
                        <a:lnTo>
                          <a:pt x="471" y="361"/>
                        </a:lnTo>
                        <a:lnTo>
                          <a:pt x="413" y="415"/>
                        </a:lnTo>
                        <a:lnTo>
                          <a:pt x="361" y="471"/>
                        </a:lnTo>
                        <a:lnTo>
                          <a:pt x="314" y="530"/>
                        </a:lnTo>
                        <a:lnTo>
                          <a:pt x="271" y="595"/>
                        </a:lnTo>
                        <a:lnTo>
                          <a:pt x="233" y="662"/>
                        </a:lnTo>
                        <a:lnTo>
                          <a:pt x="201" y="732"/>
                        </a:lnTo>
                        <a:lnTo>
                          <a:pt x="199" y="735"/>
                        </a:lnTo>
                        <a:lnTo>
                          <a:pt x="173" y="806"/>
                        </a:lnTo>
                        <a:lnTo>
                          <a:pt x="152" y="879"/>
                        </a:lnTo>
                        <a:lnTo>
                          <a:pt x="136" y="956"/>
                        </a:lnTo>
                        <a:lnTo>
                          <a:pt x="128" y="1034"/>
                        </a:lnTo>
                        <a:lnTo>
                          <a:pt x="124" y="1113"/>
                        </a:lnTo>
                        <a:lnTo>
                          <a:pt x="128" y="1193"/>
                        </a:lnTo>
                        <a:lnTo>
                          <a:pt x="136" y="1271"/>
                        </a:lnTo>
                        <a:lnTo>
                          <a:pt x="152" y="1346"/>
                        </a:lnTo>
                        <a:lnTo>
                          <a:pt x="173" y="1419"/>
                        </a:lnTo>
                        <a:lnTo>
                          <a:pt x="199" y="1493"/>
                        </a:lnTo>
                        <a:lnTo>
                          <a:pt x="233" y="1564"/>
                        </a:lnTo>
                        <a:lnTo>
                          <a:pt x="271" y="1632"/>
                        </a:lnTo>
                        <a:lnTo>
                          <a:pt x="314" y="1695"/>
                        </a:lnTo>
                        <a:lnTo>
                          <a:pt x="361" y="1758"/>
                        </a:lnTo>
                        <a:lnTo>
                          <a:pt x="406" y="1815"/>
                        </a:lnTo>
                        <a:lnTo>
                          <a:pt x="447" y="1866"/>
                        </a:lnTo>
                        <a:lnTo>
                          <a:pt x="488" y="1914"/>
                        </a:lnTo>
                        <a:lnTo>
                          <a:pt x="524" y="1955"/>
                        </a:lnTo>
                        <a:lnTo>
                          <a:pt x="559" y="1994"/>
                        </a:lnTo>
                        <a:lnTo>
                          <a:pt x="591" y="2029"/>
                        </a:lnTo>
                        <a:lnTo>
                          <a:pt x="591" y="2029"/>
                        </a:lnTo>
                        <a:lnTo>
                          <a:pt x="627" y="2070"/>
                        </a:lnTo>
                        <a:lnTo>
                          <a:pt x="659" y="2106"/>
                        </a:lnTo>
                        <a:lnTo>
                          <a:pt x="689" y="2141"/>
                        </a:lnTo>
                        <a:lnTo>
                          <a:pt x="715" y="2175"/>
                        </a:lnTo>
                        <a:lnTo>
                          <a:pt x="738" y="2209"/>
                        </a:lnTo>
                        <a:lnTo>
                          <a:pt x="757" y="2245"/>
                        </a:lnTo>
                        <a:lnTo>
                          <a:pt x="774" y="2281"/>
                        </a:lnTo>
                        <a:lnTo>
                          <a:pt x="788" y="2320"/>
                        </a:lnTo>
                        <a:lnTo>
                          <a:pt x="798" y="2364"/>
                        </a:lnTo>
                        <a:lnTo>
                          <a:pt x="805" y="2411"/>
                        </a:lnTo>
                        <a:lnTo>
                          <a:pt x="810" y="2465"/>
                        </a:lnTo>
                        <a:lnTo>
                          <a:pt x="1420" y="2465"/>
                        </a:lnTo>
                        <a:lnTo>
                          <a:pt x="1424" y="2411"/>
                        </a:lnTo>
                        <a:lnTo>
                          <a:pt x="1431" y="2363"/>
                        </a:lnTo>
                        <a:lnTo>
                          <a:pt x="1442" y="2320"/>
                        </a:lnTo>
                        <a:lnTo>
                          <a:pt x="1455" y="2280"/>
                        </a:lnTo>
                        <a:lnTo>
                          <a:pt x="1471" y="2243"/>
                        </a:lnTo>
                        <a:lnTo>
                          <a:pt x="1490" y="2208"/>
                        </a:lnTo>
                        <a:lnTo>
                          <a:pt x="1514" y="2174"/>
                        </a:lnTo>
                        <a:lnTo>
                          <a:pt x="1539" y="2139"/>
                        </a:lnTo>
                        <a:lnTo>
                          <a:pt x="1569" y="2104"/>
                        </a:lnTo>
                        <a:lnTo>
                          <a:pt x="1602" y="2067"/>
                        </a:lnTo>
                        <a:lnTo>
                          <a:pt x="1638" y="2026"/>
                        </a:lnTo>
                        <a:lnTo>
                          <a:pt x="1669" y="1992"/>
                        </a:lnTo>
                        <a:lnTo>
                          <a:pt x="1703" y="1954"/>
                        </a:lnTo>
                        <a:lnTo>
                          <a:pt x="1740" y="1911"/>
                        </a:lnTo>
                        <a:lnTo>
                          <a:pt x="1779" y="1865"/>
                        </a:lnTo>
                        <a:lnTo>
                          <a:pt x="1820" y="1814"/>
                        </a:lnTo>
                        <a:lnTo>
                          <a:pt x="1864" y="1758"/>
                        </a:lnTo>
                        <a:lnTo>
                          <a:pt x="1910" y="1695"/>
                        </a:lnTo>
                        <a:lnTo>
                          <a:pt x="1954" y="1632"/>
                        </a:lnTo>
                        <a:lnTo>
                          <a:pt x="1991" y="1564"/>
                        </a:lnTo>
                        <a:lnTo>
                          <a:pt x="2024" y="1493"/>
                        </a:lnTo>
                        <a:lnTo>
                          <a:pt x="2052" y="1420"/>
                        </a:lnTo>
                        <a:lnTo>
                          <a:pt x="2073" y="1346"/>
                        </a:lnTo>
                        <a:lnTo>
                          <a:pt x="2087" y="1271"/>
                        </a:lnTo>
                        <a:lnTo>
                          <a:pt x="2097" y="1193"/>
                        </a:lnTo>
                        <a:lnTo>
                          <a:pt x="2099" y="1113"/>
                        </a:lnTo>
                        <a:lnTo>
                          <a:pt x="2097" y="1032"/>
                        </a:lnTo>
                        <a:lnTo>
                          <a:pt x="2087" y="952"/>
                        </a:lnTo>
                        <a:lnTo>
                          <a:pt x="2072" y="876"/>
                        </a:lnTo>
                        <a:lnTo>
                          <a:pt x="2050" y="800"/>
                        </a:lnTo>
                        <a:lnTo>
                          <a:pt x="2023" y="729"/>
                        </a:lnTo>
                        <a:lnTo>
                          <a:pt x="1990" y="659"/>
                        </a:lnTo>
                        <a:lnTo>
                          <a:pt x="1952" y="592"/>
                        </a:lnTo>
                        <a:lnTo>
                          <a:pt x="1910" y="529"/>
                        </a:lnTo>
                        <a:lnTo>
                          <a:pt x="1862" y="470"/>
                        </a:lnTo>
                        <a:lnTo>
                          <a:pt x="1811" y="415"/>
                        </a:lnTo>
                        <a:lnTo>
                          <a:pt x="1754" y="361"/>
                        </a:lnTo>
                        <a:lnTo>
                          <a:pt x="1693" y="314"/>
                        </a:lnTo>
                        <a:lnTo>
                          <a:pt x="1629" y="270"/>
                        </a:lnTo>
                        <a:lnTo>
                          <a:pt x="1561" y="233"/>
                        </a:lnTo>
                        <a:lnTo>
                          <a:pt x="1490" y="200"/>
                        </a:lnTo>
                        <a:lnTo>
                          <a:pt x="1419" y="173"/>
                        </a:lnTo>
                        <a:lnTo>
                          <a:pt x="1346" y="152"/>
                        </a:lnTo>
                        <a:lnTo>
                          <a:pt x="1270" y="138"/>
                        </a:lnTo>
                        <a:lnTo>
                          <a:pt x="1193" y="128"/>
                        </a:lnTo>
                        <a:lnTo>
                          <a:pt x="1112" y="124"/>
                        </a:lnTo>
                        <a:close/>
                        <a:moveTo>
                          <a:pt x="1112" y="0"/>
                        </a:moveTo>
                        <a:lnTo>
                          <a:pt x="1202" y="4"/>
                        </a:lnTo>
                        <a:lnTo>
                          <a:pt x="1289" y="14"/>
                        </a:lnTo>
                        <a:lnTo>
                          <a:pt x="1375" y="31"/>
                        </a:lnTo>
                        <a:lnTo>
                          <a:pt x="1458" y="55"/>
                        </a:lnTo>
                        <a:lnTo>
                          <a:pt x="1538" y="84"/>
                        </a:lnTo>
                        <a:lnTo>
                          <a:pt x="1618" y="122"/>
                        </a:lnTo>
                        <a:lnTo>
                          <a:pt x="1695" y="164"/>
                        </a:lnTo>
                        <a:lnTo>
                          <a:pt x="1768" y="213"/>
                        </a:lnTo>
                        <a:lnTo>
                          <a:pt x="1836" y="267"/>
                        </a:lnTo>
                        <a:lnTo>
                          <a:pt x="1900" y="326"/>
                        </a:lnTo>
                        <a:lnTo>
                          <a:pt x="1957" y="388"/>
                        </a:lnTo>
                        <a:lnTo>
                          <a:pt x="2011" y="455"/>
                        </a:lnTo>
                        <a:lnTo>
                          <a:pt x="2058" y="527"/>
                        </a:lnTo>
                        <a:lnTo>
                          <a:pt x="2101" y="601"/>
                        </a:lnTo>
                        <a:lnTo>
                          <a:pt x="2138" y="680"/>
                        </a:lnTo>
                        <a:lnTo>
                          <a:pt x="2169" y="761"/>
                        </a:lnTo>
                        <a:lnTo>
                          <a:pt x="2193" y="845"/>
                        </a:lnTo>
                        <a:lnTo>
                          <a:pt x="2211" y="933"/>
                        </a:lnTo>
                        <a:lnTo>
                          <a:pt x="2222" y="1022"/>
                        </a:lnTo>
                        <a:lnTo>
                          <a:pt x="2226" y="1113"/>
                        </a:lnTo>
                        <a:lnTo>
                          <a:pt x="2222" y="1203"/>
                        </a:lnTo>
                        <a:lnTo>
                          <a:pt x="2211" y="1290"/>
                        </a:lnTo>
                        <a:lnTo>
                          <a:pt x="2194" y="1375"/>
                        </a:lnTo>
                        <a:lnTo>
                          <a:pt x="2171" y="1458"/>
                        </a:lnTo>
                        <a:lnTo>
                          <a:pt x="2140" y="1541"/>
                        </a:lnTo>
                        <a:lnTo>
                          <a:pt x="2103" y="1621"/>
                        </a:lnTo>
                        <a:lnTo>
                          <a:pt x="2061" y="1697"/>
                        </a:lnTo>
                        <a:lnTo>
                          <a:pt x="2012" y="1769"/>
                        </a:lnTo>
                        <a:lnTo>
                          <a:pt x="1963" y="1834"/>
                        </a:lnTo>
                        <a:lnTo>
                          <a:pt x="1918" y="1891"/>
                        </a:lnTo>
                        <a:lnTo>
                          <a:pt x="1876" y="1944"/>
                        </a:lnTo>
                        <a:lnTo>
                          <a:pt x="1836" y="1992"/>
                        </a:lnTo>
                        <a:lnTo>
                          <a:pt x="1798" y="2034"/>
                        </a:lnTo>
                        <a:lnTo>
                          <a:pt x="1763" y="2073"/>
                        </a:lnTo>
                        <a:lnTo>
                          <a:pt x="1731" y="2108"/>
                        </a:lnTo>
                        <a:lnTo>
                          <a:pt x="1700" y="2144"/>
                        </a:lnTo>
                        <a:lnTo>
                          <a:pt x="1672" y="2175"/>
                        </a:lnTo>
                        <a:lnTo>
                          <a:pt x="1647" y="2206"/>
                        </a:lnTo>
                        <a:lnTo>
                          <a:pt x="1624" y="2235"/>
                        </a:lnTo>
                        <a:lnTo>
                          <a:pt x="1605" y="2264"/>
                        </a:lnTo>
                        <a:lnTo>
                          <a:pt x="1589" y="2293"/>
                        </a:lnTo>
                        <a:lnTo>
                          <a:pt x="1574" y="2324"/>
                        </a:lnTo>
                        <a:lnTo>
                          <a:pt x="1563" y="2358"/>
                        </a:lnTo>
                        <a:lnTo>
                          <a:pt x="1555" y="2393"/>
                        </a:lnTo>
                        <a:lnTo>
                          <a:pt x="1549" y="2433"/>
                        </a:lnTo>
                        <a:lnTo>
                          <a:pt x="1545" y="2478"/>
                        </a:lnTo>
                        <a:lnTo>
                          <a:pt x="1544" y="2527"/>
                        </a:lnTo>
                        <a:lnTo>
                          <a:pt x="1540" y="2547"/>
                        </a:lnTo>
                        <a:lnTo>
                          <a:pt x="1532" y="2564"/>
                        </a:lnTo>
                        <a:lnTo>
                          <a:pt x="1518" y="2578"/>
                        </a:lnTo>
                        <a:lnTo>
                          <a:pt x="1501" y="2586"/>
                        </a:lnTo>
                        <a:lnTo>
                          <a:pt x="1481" y="2590"/>
                        </a:lnTo>
                        <a:lnTo>
                          <a:pt x="749" y="2590"/>
                        </a:lnTo>
                        <a:lnTo>
                          <a:pt x="729" y="2586"/>
                        </a:lnTo>
                        <a:lnTo>
                          <a:pt x="711" y="2578"/>
                        </a:lnTo>
                        <a:lnTo>
                          <a:pt x="698" y="2564"/>
                        </a:lnTo>
                        <a:lnTo>
                          <a:pt x="689" y="2547"/>
                        </a:lnTo>
                        <a:lnTo>
                          <a:pt x="686" y="2527"/>
                        </a:lnTo>
                        <a:lnTo>
                          <a:pt x="684" y="2478"/>
                        </a:lnTo>
                        <a:lnTo>
                          <a:pt x="681" y="2434"/>
                        </a:lnTo>
                        <a:lnTo>
                          <a:pt x="675" y="2394"/>
                        </a:lnTo>
                        <a:lnTo>
                          <a:pt x="666" y="2359"/>
                        </a:lnTo>
                        <a:lnTo>
                          <a:pt x="655" y="2326"/>
                        </a:lnTo>
                        <a:lnTo>
                          <a:pt x="641" y="2294"/>
                        </a:lnTo>
                        <a:lnTo>
                          <a:pt x="624" y="2265"/>
                        </a:lnTo>
                        <a:lnTo>
                          <a:pt x="604" y="2237"/>
                        </a:lnTo>
                        <a:lnTo>
                          <a:pt x="582" y="2208"/>
                        </a:lnTo>
                        <a:lnTo>
                          <a:pt x="557" y="2179"/>
                        </a:lnTo>
                        <a:lnTo>
                          <a:pt x="529" y="2147"/>
                        </a:lnTo>
                        <a:lnTo>
                          <a:pt x="498" y="2113"/>
                        </a:lnTo>
                        <a:lnTo>
                          <a:pt x="471" y="2082"/>
                        </a:lnTo>
                        <a:lnTo>
                          <a:pt x="439" y="2048"/>
                        </a:lnTo>
                        <a:lnTo>
                          <a:pt x="407" y="2011"/>
                        </a:lnTo>
                        <a:lnTo>
                          <a:pt x="372" y="1971"/>
                        </a:lnTo>
                        <a:lnTo>
                          <a:pt x="336" y="1927"/>
                        </a:lnTo>
                        <a:lnTo>
                          <a:pt x="297" y="1880"/>
                        </a:lnTo>
                        <a:lnTo>
                          <a:pt x="257" y="1826"/>
                        </a:lnTo>
                        <a:lnTo>
                          <a:pt x="213" y="1769"/>
                        </a:lnTo>
                        <a:lnTo>
                          <a:pt x="174" y="1712"/>
                        </a:lnTo>
                        <a:lnTo>
                          <a:pt x="139" y="1651"/>
                        </a:lnTo>
                        <a:lnTo>
                          <a:pt x="106" y="1589"/>
                        </a:lnTo>
                        <a:lnTo>
                          <a:pt x="78" y="1525"/>
                        </a:lnTo>
                        <a:lnTo>
                          <a:pt x="55" y="1458"/>
                        </a:lnTo>
                        <a:lnTo>
                          <a:pt x="30" y="1375"/>
                        </a:lnTo>
                        <a:lnTo>
                          <a:pt x="13" y="1289"/>
                        </a:lnTo>
                        <a:lnTo>
                          <a:pt x="3" y="1203"/>
                        </a:lnTo>
                        <a:lnTo>
                          <a:pt x="0" y="1113"/>
                        </a:lnTo>
                        <a:lnTo>
                          <a:pt x="3" y="1024"/>
                        </a:lnTo>
                        <a:lnTo>
                          <a:pt x="13" y="935"/>
                        </a:lnTo>
                        <a:lnTo>
                          <a:pt x="30" y="850"/>
                        </a:lnTo>
                        <a:lnTo>
                          <a:pt x="55" y="767"/>
                        </a:lnTo>
                        <a:lnTo>
                          <a:pt x="84" y="687"/>
                        </a:lnTo>
                        <a:lnTo>
                          <a:pt x="85" y="685"/>
                        </a:lnTo>
                        <a:lnTo>
                          <a:pt x="122" y="606"/>
                        </a:lnTo>
                        <a:lnTo>
                          <a:pt x="165" y="529"/>
                        </a:lnTo>
                        <a:lnTo>
                          <a:pt x="213" y="457"/>
                        </a:lnTo>
                        <a:lnTo>
                          <a:pt x="266" y="389"/>
                        </a:lnTo>
                        <a:lnTo>
                          <a:pt x="326" y="326"/>
                        </a:lnTo>
                        <a:lnTo>
                          <a:pt x="378" y="276"/>
                        </a:lnTo>
                        <a:lnTo>
                          <a:pt x="434" y="230"/>
                        </a:lnTo>
                        <a:lnTo>
                          <a:pt x="494" y="188"/>
                        </a:lnTo>
                        <a:lnTo>
                          <a:pt x="556" y="150"/>
                        </a:lnTo>
                        <a:lnTo>
                          <a:pt x="620" y="115"/>
                        </a:lnTo>
                        <a:lnTo>
                          <a:pt x="687" y="84"/>
                        </a:lnTo>
                        <a:lnTo>
                          <a:pt x="767" y="55"/>
                        </a:lnTo>
                        <a:lnTo>
                          <a:pt x="850" y="31"/>
                        </a:lnTo>
                        <a:lnTo>
                          <a:pt x="936" y="14"/>
                        </a:lnTo>
                        <a:lnTo>
                          <a:pt x="1024" y="4"/>
                        </a:lnTo>
                        <a:lnTo>
                          <a:pt x="111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Freeform 74"/>
                  <p:cNvSpPr>
                    <a:spLocks/>
                  </p:cNvSpPr>
                  <p:nvPr/>
                </p:nvSpPr>
                <p:spPr bwMode="auto">
                  <a:xfrm>
                    <a:off x="3311526" y="3686175"/>
                    <a:ext cx="209550" cy="49213"/>
                  </a:xfrm>
                  <a:custGeom>
                    <a:avLst/>
                    <a:gdLst>
                      <a:gd name="T0" fmla="*/ 64 w 530"/>
                      <a:gd name="T1" fmla="*/ 0 h 124"/>
                      <a:gd name="T2" fmla="*/ 467 w 530"/>
                      <a:gd name="T3" fmla="*/ 0 h 124"/>
                      <a:gd name="T4" fmla="*/ 487 w 530"/>
                      <a:gd name="T5" fmla="*/ 2 h 124"/>
                      <a:gd name="T6" fmla="*/ 505 w 530"/>
                      <a:gd name="T7" fmla="*/ 11 h 124"/>
                      <a:gd name="T8" fmla="*/ 518 w 530"/>
                      <a:gd name="T9" fmla="*/ 24 h 124"/>
                      <a:gd name="T10" fmla="*/ 527 w 530"/>
                      <a:gd name="T11" fmla="*/ 43 h 124"/>
                      <a:gd name="T12" fmla="*/ 530 w 530"/>
                      <a:gd name="T13" fmla="*/ 62 h 124"/>
                      <a:gd name="T14" fmla="*/ 527 w 530"/>
                      <a:gd name="T15" fmla="*/ 81 h 124"/>
                      <a:gd name="T16" fmla="*/ 518 w 530"/>
                      <a:gd name="T17" fmla="*/ 98 h 124"/>
                      <a:gd name="T18" fmla="*/ 505 w 530"/>
                      <a:gd name="T19" fmla="*/ 112 h 124"/>
                      <a:gd name="T20" fmla="*/ 487 w 530"/>
                      <a:gd name="T21" fmla="*/ 120 h 124"/>
                      <a:gd name="T22" fmla="*/ 467 w 530"/>
                      <a:gd name="T23" fmla="*/ 124 h 124"/>
                      <a:gd name="T24" fmla="*/ 64 w 530"/>
                      <a:gd name="T25" fmla="*/ 124 h 124"/>
                      <a:gd name="T26" fmla="*/ 43 w 530"/>
                      <a:gd name="T27" fmla="*/ 120 h 124"/>
                      <a:gd name="T28" fmla="*/ 26 w 530"/>
                      <a:gd name="T29" fmla="*/ 112 h 124"/>
                      <a:gd name="T30" fmla="*/ 13 w 530"/>
                      <a:gd name="T31" fmla="*/ 98 h 124"/>
                      <a:gd name="T32" fmla="*/ 4 w 530"/>
                      <a:gd name="T33" fmla="*/ 81 h 124"/>
                      <a:gd name="T34" fmla="*/ 0 w 530"/>
                      <a:gd name="T35" fmla="*/ 62 h 124"/>
                      <a:gd name="T36" fmla="*/ 4 w 530"/>
                      <a:gd name="T37" fmla="*/ 43 h 124"/>
                      <a:gd name="T38" fmla="*/ 13 w 530"/>
                      <a:gd name="T39" fmla="*/ 24 h 124"/>
                      <a:gd name="T40" fmla="*/ 26 w 530"/>
                      <a:gd name="T41" fmla="*/ 11 h 124"/>
                      <a:gd name="T42" fmla="*/ 43 w 530"/>
                      <a:gd name="T43" fmla="*/ 2 h 124"/>
                      <a:gd name="T44" fmla="*/ 64 w 530"/>
                      <a:gd name="T45" fmla="*/ 0 h 1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530" h="124">
                        <a:moveTo>
                          <a:pt x="64" y="0"/>
                        </a:moveTo>
                        <a:lnTo>
                          <a:pt x="467" y="0"/>
                        </a:lnTo>
                        <a:lnTo>
                          <a:pt x="487" y="2"/>
                        </a:lnTo>
                        <a:lnTo>
                          <a:pt x="505" y="11"/>
                        </a:lnTo>
                        <a:lnTo>
                          <a:pt x="518" y="24"/>
                        </a:lnTo>
                        <a:lnTo>
                          <a:pt x="527" y="43"/>
                        </a:lnTo>
                        <a:lnTo>
                          <a:pt x="530" y="62"/>
                        </a:lnTo>
                        <a:lnTo>
                          <a:pt x="527" y="81"/>
                        </a:lnTo>
                        <a:lnTo>
                          <a:pt x="518" y="98"/>
                        </a:lnTo>
                        <a:lnTo>
                          <a:pt x="505" y="112"/>
                        </a:lnTo>
                        <a:lnTo>
                          <a:pt x="487" y="120"/>
                        </a:lnTo>
                        <a:lnTo>
                          <a:pt x="467" y="124"/>
                        </a:lnTo>
                        <a:lnTo>
                          <a:pt x="64" y="124"/>
                        </a:lnTo>
                        <a:lnTo>
                          <a:pt x="43" y="120"/>
                        </a:lnTo>
                        <a:lnTo>
                          <a:pt x="26" y="112"/>
                        </a:lnTo>
                        <a:lnTo>
                          <a:pt x="13" y="98"/>
                        </a:lnTo>
                        <a:lnTo>
                          <a:pt x="4" y="81"/>
                        </a:lnTo>
                        <a:lnTo>
                          <a:pt x="0" y="62"/>
                        </a:lnTo>
                        <a:lnTo>
                          <a:pt x="4" y="43"/>
                        </a:lnTo>
                        <a:lnTo>
                          <a:pt x="13" y="24"/>
                        </a:lnTo>
                        <a:lnTo>
                          <a:pt x="26" y="11"/>
                        </a:lnTo>
                        <a:lnTo>
                          <a:pt x="43" y="2"/>
                        </a:lnTo>
                        <a:lnTo>
                          <a:pt x="64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Freeform 75"/>
                  <p:cNvSpPr>
                    <a:spLocks/>
                  </p:cNvSpPr>
                  <p:nvPr/>
                </p:nvSpPr>
                <p:spPr bwMode="auto">
                  <a:xfrm>
                    <a:off x="3673476" y="2235200"/>
                    <a:ext cx="98425" cy="133350"/>
                  </a:xfrm>
                  <a:custGeom>
                    <a:avLst/>
                    <a:gdLst>
                      <a:gd name="T0" fmla="*/ 183 w 247"/>
                      <a:gd name="T1" fmla="*/ 0 h 335"/>
                      <a:gd name="T2" fmla="*/ 199 w 247"/>
                      <a:gd name="T3" fmla="*/ 3 h 335"/>
                      <a:gd name="T4" fmla="*/ 215 w 247"/>
                      <a:gd name="T5" fmla="*/ 9 h 335"/>
                      <a:gd name="T6" fmla="*/ 228 w 247"/>
                      <a:gd name="T7" fmla="*/ 18 h 335"/>
                      <a:gd name="T8" fmla="*/ 238 w 247"/>
                      <a:gd name="T9" fmla="*/ 32 h 335"/>
                      <a:gd name="T10" fmla="*/ 244 w 247"/>
                      <a:gd name="T11" fmla="*/ 46 h 335"/>
                      <a:gd name="T12" fmla="*/ 247 w 247"/>
                      <a:gd name="T13" fmla="*/ 62 h 335"/>
                      <a:gd name="T14" fmla="*/ 244 w 247"/>
                      <a:gd name="T15" fmla="*/ 78 h 335"/>
                      <a:gd name="T16" fmla="*/ 238 w 247"/>
                      <a:gd name="T17" fmla="*/ 94 h 335"/>
                      <a:gd name="T18" fmla="*/ 116 w 247"/>
                      <a:gd name="T19" fmla="*/ 303 h 335"/>
                      <a:gd name="T20" fmla="*/ 107 w 247"/>
                      <a:gd name="T21" fmla="*/ 316 h 335"/>
                      <a:gd name="T22" fmla="*/ 93 w 247"/>
                      <a:gd name="T23" fmla="*/ 326 h 335"/>
                      <a:gd name="T24" fmla="*/ 79 w 247"/>
                      <a:gd name="T25" fmla="*/ 332 h 335"/>
                      <a:gd name="T26" fmla="*/ 63 w 247"/>
                      <a:gd name="T27" fmla="*/ 335 h 335"/>
                      <a:gd name="T28" fmla="*/ 47 w 247"/>
                      <a:gd name="T29" fmla="*/ 332 h 335"/>
                      <a:gd name="T30" fmla="*/ 31 w 247"/>
                      <a:gd name="T31" fmla="*/ 326 h 335"/>
                      <a:gd name="T32" fmla="*/ 18 w 247"/>
                      <a:gd name="T33" fmla="*/ 316 h 335"/>
                      <a:gd name="T34" fmla="*/ 8 w 247"/>
                      <a:gd name="T35" fmla="*/ 304 h 335"/>
                      <a:gd name="T36" fmla="*/ 2 w 247"/>
                      <a:gd name="T37" fmla="*/ 288 h 335"/>
                      <a:gd name="T38" fmla="*/ 0 w 247"/>
                      <a:gd name="T39" fmla="*/ 273 h 335"/>
                      <a:gd name="T40" fmla="*/ 2 w 247"/>
                      <a:gd name="T41" fmla="*/ 257 h 335"/>
                      <a:gd name="T42" fmla="*/ 8 w 247"/>
                      <a:gd name="T43" fmla="*/ 242 h 335"/>
                      <a:gd name="T44" fmla="*/ 130 w 247"/>
                      <a:gd name="T45" fmla="*/ 32 h 335"/>
                      <a:gd name="T46" fmla="*/ 141 w 247"/>
                      <a:gd name="T47" fmla="*/ 18 h 335"/>
                      <a:gd name="T48" fmla="*/ 153 w 247"/>
                      <a:gd name="T49" fmla="*/ 9 h 335"/>
                      <a:gd name="T50" fmla="*/ 168 w 247"/>
                      <a:gd name="T51" fmla="*/ 3 h 335"/>
                      <a:gd name="T52" fmla="*/ 183 w 247"/>
                      <a:gd name="T53" fmla="*/ 0 h 3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247" h="335">
                        <a:moveTo>
                          <a:pt x="183" y="0"/>
                        </a:moveTo>
                        <a:lnTo>
                          <a:pt x="199" y="3"/>
                        </a:lnTo>
                        <a:lnTo>
                          <a:pt x="215" y="9"/>
                        </a:lnTo>
                        <a:lnTo>
                          <a:pt x="228" y="18"/>
                        </a:lnTo>
                        <a:lnTo>
                          <a:pt x="238" y="32"/>
                        </a:lnTo>
                        <a:lnTo>
                          <a:pt x="244" y="46"/>
                        </a:lnTo>
                        <a:lnTo>
                          <a:pt x="247" y="62"/>
                        </a:lnTo>
                        <a:lnTo>
                          <a:pt x="244" y="78"/>
                        </a:lnTo>
                        <a:lnTo>
                          <a:pt x="238" y="94"/>
                        </a:lnTo>
                        <a:lnTo>
                          <a:pt x="116" y="303"/>
                        </a:lnTo>
                        <a:lnTo>
                          <a:pt x="107" y="316"/>
                        </a:lnTo>
                        <a:lnTo>
                          <a:pt x="93" y="326"/>
                        </a:lnTo>
                        <a:lnTo>
                          <a:pt x="79" y="332"/>
                        </a:lnTo>
                        <a:lnTo>
                          <a:pt x="63" y="335"/>
                        </a:lnTo>
                        <a:lnTo>
                          <a:pt x="47" y="332"/>
                        </a:lnTo>
                        <a:lnTo>
                          <a:pt x="31" y="326"/>
                        </a:lnTo>
                        <a:lnTo>
                          <a:pt x="18" y="316"/>
                        </a:lnTo>
                        <a:lnTo>
                          <a:pt x="8" y="304"/>
                        </a:lnTo>
                        <a:lnTo>
                          <a:pt x="2" y="288"/>
                        </a:lnTo>
                        <a:lnTo>
                          <a:pt x="0" y="273"/>
                        </a:lnTo>
                        <a:lnTo>
                          <a:pt x="2" y="257"/>
                        </a:lnTo>
                        <a:lnTo>
                          <a:pt x="8" y="242"/>
                        </a:lnTo>
                        <a:lnTo>
                          <a:pt x="130" y="32"/>
                        </a:lnTo>
                        <a:lnTo>
                          <a:pt x="141" y="18"/>
                        </a:lnTo>
                        <a:lnTo>
                          <a:pt x="153" y="9"/>
                        </a:lnTo>
                        <a:lnTo>
                          <a:pt x="168" y="3"/>
                        </a:lnTo>
                        <a:lnTo>
                          <a:pt x="183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Freeform 76"/>
                  <p:cNvSpPr>
                    <a:spLocks/>
                  </p:cNvSpPr>
                  <p:nvPr/>
                </p:nvSpPr>
                <p:spPr bwMode="auto">
                  <a:xfrm>
                    <a:off x="3060701" y="2235200"/>
                    <a:ext cx="96838" cy="133350"/>
                  </a:xfrm>
                  <a:custGeom>
                    <a:avLst/>
                    <a:gdLst>
                      <a:gd name="T0" fmla="*/ 70 w 246"/>
                      <a:gd name="T1" fmla="*/ 0 h 335"/>
                      <a:gd name="T2" fmla="*/ 88 w 246"/>
                      <a:gd name="T3" fmla="*/ 6 h 335"/>
                      <a:gd name="T4" fmla="*/ 104 w 246"/>
                      <a:gd name="T5" fmla="*/ 16 h 335"/>
                      <a:gd name="T6" fmla="*/ 117 w 246"/>
                      <a:gd name="T7" fmla="*/ 32 h 335"/>
                      <a:gd name="T8" fmla="*/ 237 w 246"/>
                      <a:gd name="T9" fmla="*/ 242 h 335"/>
                      <a:gd name="T10" fmla="*/ 243 w 246"/>
                      <a:gd name="T11" fmla="*/ 257 h 335"/>
                      <a:gd name="T12" fmla="*/ 246 w 246"/>
                      <a:gd name="T13" fmla="*/ 273 h 335"/>
                      <a:gd name="T14" fmla="*/ 243 w 246"/>
                      <a:gd name="T15" fmla="*/ 288 h 335"/>
                      <a:gd name="T16" fmla="*/ 237 w 246"/>
                      <a:gd name="T17" fmla="*/ 304 h 335"/>
                      <a:gd name="T18" fmla="*/ 228 w 246"/>
                      <a:gd name="T19" fmla="*/ 316 h 335"/>
                      <a:gd name="T20" fmla="*/ 214 w 246"/>
                      <a:gd name="T21" fmla="*/ 326 h 335"/>
                      <a:gd name="T22" fmla="*/ 200 w 246"/>
                      <a:gd name="T23" fmla="*/ 332 h 335"/>
                      <a:gd name="T24" fmla="*/ 184 w 246"/>
                      <a:gd name="T25" fmla="*/ 335 h 335"/>
                      <a:gd name="T26" fmla="*/ 168 w 246"/>
                      <a:gd name="T27" fmla="*/ 332 h 335"/>
                      <a:gd name="T28" fmla="*/ 153 w 246"/>
                      <a:gd name="T29" fmla="*/ 326 h 335"/>
                      <a:gd name="T30" fmla="*/ 140 w 246"/>
                      <a:gd name="T31" fmla="*/ 316 h 335"/>
                      <a:gd name="T32" fmla="*/ 130 w 246"/>
                      <a:gd name="T33" fmla="*/ 303 h 335"/>
                      <a:gd name="T34" fmla="*/ 9 w 246"/>
                      <a:gd name="T35" fmla="*/ 94 h 335"/>
                      <a:gd name="T36" fmla="*/ 1 w 246"/>
                      <a:gd name="T37" fmla="*/ 76 h 335"/>
                      <a:gd name="T38" fmla="*/ 0 w 246"/>
                      <a:gd name="T39" fmla="*/ 56 h 335"/>
                      <a:gd name="T40" fmla="*/ 5 w 246"/>
                      <a:gd name="T41" fmla="*/ 38 h 335"/>
                      <a:gd name="T42" fmla="*/ 16 w 246"/>
                      <a:gd name="T43" fmla="*/ 21 h 335"/>
                      <a:gd name="T44" fmla="*/ 32 w 246"/>
                      <a:gd name="T45" fmla="*/ 9 h 335"/>
                      <a:gd name="T46" fmla="*/ 50 w 246"/>
                      <a:gd name="T47" fmla="*/ 1 h 335"/>
                      <a:gd name="T48" fmla="*/ 70 w 246"/>
                      <a:gd name="T49" fmla="*/ 0 h 3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46" h="335">
                        <a:moveTo>
                          <a:pt x="70" y="0"/>
                        </a:moveTo>
                        <a:lnTo>
                          <a:pt x="88" y="6"/>
                        </a:lnTo>
                        <a:lnTo>
                          <a:pt x="104" y="16"/>
                        </a:lnTo>
                        <a:lnTo>
                          <a:pt x="117" y="32"/>
                        </a:lnTo>
                        <a:lnTo>
                          <a:pt x="237" y="242"/>
                        </a:lnTo>
                        <a:lnTo>
                          <a:pt x="243" y="257"/>
                        </a:lnTo>
                        <a:lnTo>
                          <a:pt x="246" y="273"/>
                        </a:lnTo>
                        <a:lnTo>
                          <a:pt x="243" y="288"/>
                        </a:lnTo>
                        <a:lnTo>
                          <a:pt x="237" y="304"/>
                        </a:lnTo>
                        <a:lnTo>
                          <a:pt x="228" y="316"/>
                        </a:lnTo>
                        <a:lnTo>
                          <a:pt x="214" y="326"/>
                        </a:lnTo>
                        <a:lnTo>
                          <a:pt x="200" y="332"/>
                        </a:lnTo>
                        <a:lnTo>
                          <a:pt x="184" y="335"/>
                        </a:lnTo>
                        <a:lnTo>
                          <a:pt x="168" y="332"/>
                        </a:lnTo>
                        <a:lnTo>
                          <a:pt x="153" y="326"/>
                        </a:lnTo>
                        <a:lnTo>
                          <a:pt x="140" y="316"/>
                        </a:lnTo>
                        <a:lnTo>
                          <a:pt x="130" y="303"/>
                        </a:lnTo>
                        <a:lnTo>
                          <a:pt x="9" y="94"/>
                        </a:lnTo>
                        <a:lnTo>
                          <a:pt x="1" y="76"/>
                        </a:lnTo>
                        <a:lnTo>
                          <a:pt x="0" y="56"/>
                        </a:lnTo>
                        <a:lnTo>
                          <a:pt x="5" y="38"/>
                        </a:lnTo>
                        <a:lnTo>
                          <a:pt x="16" y="21"/>
                        </a:lnTo>
                        <a:lnTo>
                          <a:pt x="32" y="9"/>
                        </a:lnTo>
                        <a:lnTo>
                          <a:pt x="50" y="1"/>
                        </a:lnTo>
                        <a:lnTo>
                          <a:pt x="7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Freeform 77"/>
                  <p:cNvSpPr>
                    <a:spLocks/>
                  </p:cNvSpPr>
                  <p:nvPr/>
                </p:nvSpPr>
                <p:spPr bwMode="auto">
                  <a:xfrm>
                    <a:off x="2817813" y="2478088"/>
                    <a:ext cx="131763" cy="96838"/>
                  </a:xfrm>
                  <a:custGeom>
                    <a:avLst/>
                    <a:gdLst>
                      <a:gd name="T0" fmla="*/ 61 w 333"/>
                      <a:gd name="T1" fmla="*/ 0 h 245"/>
                      <a:gd name="T2" fmla="*/ 78 w 333"/>
                      <a:gd name="T3" fmla="*/ 1 h 245"/>
                      <a:gd name="T4" fmla="*/ 92 w 333"/>
                      <a:gd name="T5" fmla="*/ 8 h 245"/>
                      <a:gd name="T6" fmla="*/ 303 w 333"/>
                      <a:gd name="T7" fmla="*/ 130 h 245"/>
                      <a:gd name="T8" fmla="*/ 316 w 333"/>
                      <a:gd name="T9" fmla="*/ 140 h 245"/>
                      <a:gd name="T10" fmla="*/ 326 w 333"/>
                      <a:gd name="T11" fmla="*/ 152 h 245"/>
                      <a:gd name="T12" fmla="*/ 332 w 333"/>
                      <a:gd name="T13" fmla="*/ 166 h 245"/>
                      <a:gd name="T14" fmla="*/ 333 w 333"/>
                      <a:gd name="T15" fmla="*/ 182 h 245"/>
                      <a:gd name="T16" fmla="*/ 332 w 333"/>
                      <a:gd name="T17" fmla="*/ 198 h 245"/>
                      <a:gd name="T18" fmla="*/ 326 w 333"/>
                      <a:gd name="T19" fmla="*/ 214 h 245"/>
                      <a:gd name="T20" fmla="*/ 316 w 333"/>
                      <a:gd name="T21" fmla="*/ 227 h 245"/>
                      <a:gd name="T22" fmla="*/ 303 w 333"/>
                      <a:gd name="T23" fmla="*/ 237 h 245"/>
                      <a:gd name="T24" fmla="*/ 288 w 333"/>
                      <a:gd name="T25" fmla="*/ 243 h 245"/>
                      <a:gd name="T26" fmla="*/ 272 w 333"/>
                      <a:gd name="T27" fmla="*/ 245 h 245"/>
                      <a:gd name="T28" fmla="*/ 256 w 333"/>
                      <a:gd name="T29" fmla="*/ 243 h 245"/>
                      <a:gd name="T30" fmla="*/ 241 w 333"/>
                      <a:gd name="T31" fmla="*/ 237 h 245"/>
                      <a:gd name="T32" fmla="*/ 30 w 333"/>
                      <a:gd name="T33" fmla="*/ 116 h 245"/>
                      <a:gd name="T34" fmla="*/ 15 w 333"/>
                      <a:gd name="T35" fmla="*/ 103 h 245"/>
                      <a:gd name="T36" fmla="*/ 5 w 333"/>
                      <a:gd name="T37" fmla="*/ 87 h 245"/>
                      <a:gd name="T38" fmla="*/ 0 w 333"/>
                      <a:gd name="T39" fmla="*/ 69 h 245"/>
                      <a:gd name="T40" fmla="*/ 0 w 333"/>
                      <a:gd name="T41" fmla="*/ 50 h 245"/>
                      <a:gd name="T42" fmla="*/ 7 w 333"/>
                      <a:gd name="T43" fmla="*/ 30 h 245"/>
                      <a:gd name="T44" fmla="*/ 18 w 333"/>
                      <a:gd name="T45" fmla="*/ 17 h 245"/>
                      <a:gd name="T46" fmla="*/ 30 w 333"/>
                      <a:gd name="T47" fmla="*/ 7 h 245"/>
                      <a:gd name="T48" fmla="*/ 45 w 333"/>
                      <a:gd name="T49" fmla="*/ 1 h 245"/>
                      <a:gd name="T50" fmla="*/ 61 w 333"/>
                      <a:gd name="T51" fmla="*/ 0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333" h="245">
                        <a:moveTo>
                          <a:pt x="61" y="0"/>
                        </a:moveTo>
                        <a:lnTo>
                          <a:pt x="78" y="1"/>
                        </a:lnTo>
                        <a:lnTo>
                          <a:pt x="92" y="8"/>
                        </a:lnTo>
                        <a:lnTo>
                          <a:pt x="303" y="130"/>
                        </a:lnTo>
                        <a:lnTo>
                          <a:pt x="316" y="140"/>
                        </a:lnTo>
                        <a:lnTo>
                          <a:pt x="326" y="152"/>
                        </a:lnTo>
                        <a:lnTo>
                          <a:pt x="332" y="166"/>
                        </a:lnTo>
                        <a:lnTo>
                          <a:pt x="333" y="182"/>
                        </a:lnTo>
                        <a:lnTo>
                          <a:pt x="332" y="198"/>
                        </a:lnTo>
                        <a:lnTo>
                          <a:pt x="326" y="214"/>
                        </a:lnTo>
                        <a:lnTo>
                          <a:pt x="316" y="227"/>
                        </a:lnTo>
                        <a:lnTo>
                          <a:pt x="303" y="237"/>
                        </a:lnTo>
                        <a:lnTo>
                          <a:pt x="288" y="243"/>
                        </a:lnTo>
                        <a:lnTo>
                          <a:pt x="272" y="245"/>
                        </a:lnTo>
                        <a:lnTo>
                          <a:pt x="256" y="243"/>
                        </a:lnTo>
                        <a:lnTo>
                          <a:pt x="241" y="237"/>
                        </a:lnTo>
                        <a:lnTo>
                          <a:pt x="30" y="116"/>
                        </a:lnTo>
                        <a:lnTo>
                          <a:pt x="15" y="103"/>
                        </a:lnTo>
                        <a:lnTo>
                          <a:pt x="5" y="87"/>
                        </a:lnTo>
                        <a:lnTo>
                          <a:pt x="0" y="69"/>
                        </a:lnTo>
                        <a:lnTo>
                          <a:pt x="0" y="50"/>
                        </a:lnTo>
                        <a:lnTo>
                          <a:pt x="7" y="30"/>
                        </a:lnTo>
                        <a:lnTo>
                          <a:pt x="18" y="17"/>
                        </a:lnTo>
                        <a:lnTo>
                          <a:pt x="30" y="7"/>
                        </a:lnTo>
                        <a:lnTo>
                          <a:pt x="45" y="1"/>
                        </a:lnTo>
                        <a:lnTo>
                          <a:pt x="6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Freeform 78"/>
                  <p:cNvSpPr>
                    <a:spLocks/>
                  </p:cNvSpPr>
                  <p:nvPr/>
                </p:nvSpPr>
                <p:spPr bwMode="auto">
                  <a:xfrm>
                    <a:off x="3881438" y="2478088"/>
                    <a:ext cx="133350" cy="96838"/>
                  </a:xfrm>
                  <a:custGeom>
                    <a:avLst/>
                    <a:gdLst>
                      <a:gd name="T0" fmla="*/ 274 w 335"/>
                      <a:gd name="T1" fmla="*/ 0 h 245"/>
                      <a:gd name="T2" fmla="*/ 290 w 335"/>
                      <a:gd name="T3" fmla="*/ 1 h 245"/>
                      <a:gd name="T4" fmla="*/ 304 w 335"/>
                      <a:gd name="T5" fmla="*/ 7 h 245"/>
                      <a:gd name="T6" fmla="*/ 317 w 335"/>
                      <a:gd name="T7" fmla="*/ 17 h 245"/>
                      <a:gd name="T8" fmla="*/ 326 w 335"/>
                      <a:gd name="T9" fmla="*/ 30 h 245"/>
                      <a:gd name="T10" fmla="*/ 334 w 335"/>
                      <a:gd name="T11" fmla="*/ 46 h 245"/>
                      <a:gd name="T12" fmla="*/ 335 w 335"/>
                      <a:gd name="T13" fmla="*/ 62 h 245"/>
                      <a:gd name="T14" fmla="*/ 332 w 335"/>
                      <a:gd name="T15" fmla="*/ 78 h 245"/>
                      <a:gd name="T16" fmla="*/ 326 w 335"/>
                      <a:gd name="T17" fmla="*/ 93 h 245"/>
                      <a:gd name="T18" fmla="*/ 317 w 335"/>
                      <a:gd name="T19" fmla="*/ 106 h 245"/>
                      <a:gd name="T20" fmla="*/ 303 w 335"/>
                      <a:gd name="T21" fmla="*/ 116 h 245"/>
                      <a:gd name="T22" fmla="*/ 94 w 335"/>
                      <a:gd name="T23" fmla="*/ 237 h 245"/>
                      <a:gd name="T24" fmla="*/ 78 w 335"/>
                      <a:gd name="T25" fmla="*/ 243 h 245"/>
                      <a:gd name="T26" fmla="*/ 62 w 335"/>
                      <a:gd name="T27" fmla="*/ 245 h 245"/>
                      <a:gd name="T28" fmla="*/ 47 w 335"/>
                      <a:gd name="T29" fmla="*/ 243 h 245"/>
                      <a:gd name="T30" fmla="*/ 32 w 335"/>
                      <a:gd name="T31" fmla="*/ 237 h 245"/>
                      <a:gd name="T32" fmla="*/ 20 w 335"/>
                      <a:gd name="T33" fmla="*/ 227 h 245"/>
                      <a:gd name="T34" fmla="*/ 9 w 335"/>
                      <a:gd name="T35" fmla="*/ 214 h 245"/>
                      <a:gd name="T36" fmla="*/ 3 w 335"/>
                      <a:gd name="T37" fmla="*/ 198 h 245"/>
                      <a:gd name="T38" fmla="*/ 0 w 335"/>
                      <a:gd name="T39" fmla="*/ 182 h 245"/>
                      <a:gd name="T40" fmla="*/ 3 w 335"/>
                      <a:gd name="T41" fmla="*/ 166 h 245"/>
                      <a:gd name="T42" fmla="*/ 9 w 335"/>
                      <a:gd name="T43" fmla="*/ 152 h 245"/>
                      <a:gd name="T44" fmla="*/ 19 w 335"/>
                      <a:gd name="T45" fmla="*/ 140 h 245"/>
                      <a:gd name="T46" fmla="*/ 32 w 335"/>
                      <a:gd name="T47" fmla="*/ 130 h 245"/>
                      <a:gd name="T48" fmla="*/ 242 w 335"/>
                      <a:gd name="T49" fmla="*/ 8 h 245"/>
                      <a:gd name="T50" fmla="*/ 257 w 335"/>
                      <a:gd name="T51" fmla="*/ 1 h 245"/>
                      <a:gd name="T52" fmla="*/ 274 w 335"/>
                      <a:gd name="T53" fmla="*/ 0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35" h="245">
                        <a:moveTo>
                          <a:pt x="274" y="0"/>
                        </a:moveTo>
                        <a:lnTo>
                          <a:pt x="290" y="1"/>
                        </a:lnTo>
                        <a:lnTo>
                          <a:pt x="304" y="7"/>
                        </a:lnTo>
                        <a:lnTo>
                          <a:pt x="317" y="17"/>
                        </a:lnTo>
                        <a:lnTo>
                          <a:pt x="326" y="30"/>
                        </a:lnTo>
                        <a:lnTo>
                          <a:pt x="334" y="46"/>
                        </a:lnTo>
                        <a:lnTo>
                          <a:pt x="335" y="62"/>
                        </a:lnTo>
                        <a:lnTo>
                          <a:pt x="332" y="78"/>
                        </a:lnTo>
                        <a:lnTo>
                          <a:pt x="326" y="93"/>
                        </a:lnTo>
                        <a:lnTo>
                          <a:pt x="317" y="106"/>
                        </a:lnTo>
                        <a:lnTo>
                          <a:pt x="303" y="116"/>
                        </a:lnTo>
                        <a:lnTo>
                          <a:pt x="94" y="237"/>
                        </a:lnTo>
                        <a:lnTo>
                          <a:pt x="78" y="243"/>
                        </a:lnTo>
                        <a:lnTo>
                          <a:pt x="62" y="245"/>
                        </a:lnTo>
                        <a:lnTo>
                          <a:pt x="47" y="243"/>
                        </a:lnTo>
                        <a:lnTo>
                          <a:pt x="32" y="237"/>
                        </a:lnTo>
                        <a:lnTo>
                          <a:pt x="20" y="227"/>
                        </a:lnTo>
                        <a:lnTo>
                          <a:pt x="9" y="214"/>
                        </a:lnTo>
                        <a:lnTo>
                          <a:pt x="3" y="198"/>
                        </a:lnTo>
                        <a:lnTo>
                          <a:pt x="0" y="182"/>
                        </a:lnTo>
                        <a:lnTo>
                          <a:pt x="3" y="166"/>
                        </a:lnTo>
                        <a:lnTo>
                          <a:pt x="9" y="152"/>
                        </a:lnTo>
                        <a:lnTo>
                          <a:pt x="19" y="140"/>
                        </a:lnTo>
                        <a:lnTo>
                          <a:pt x="32" y="130"/>
                        </a:lnTo>
                        <a:lnTo>
                          <a:pt x="242" y="8"/>
                        </a:lnTo>
                        <a:lnTo>
                          <a:pt x="257" y="1"/>
                        </a:lnTo>
                        <a:lnTo>
                          <a:pt x="274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6" name="Freeform 79"/>
                  <p:cNvSpPr>
                    <a:spLocks/>
                  </p:cNvSpPr>
                  <p:nvPr/>
                </p:nvSpPr>
                <p:spPr bwMode="auto">
                  <a:xfrm>
                    <a:off x="3086101" y="2808288"/>
                    <a:ext cx="73025" cy="169863"/>
                  </a:xfrm>
                  <a:custGeom>
                    <a:avLst/>
                    <a:gdLst>
                      <a:gd name="T0" fmla="*/ 63 w 185"/>
                      <a:gd name="T1" fmla="*/ 0 h 424"/>
                      <a:gd name="T2" fmla="*/ 83 w 185"/>
                      <a:gd name="T3" fmla="*/ 3 h 424"/>
                      <a:gd name="T4" fmla="*/ 100 w 185"/>
                      <a:gd name="T5" fmla="*/ 12 h 424"/>
                      <a:gd name="T6" fmla="*/ 113 w 185"/>
                      <a:gd name="T7" fmla="*/ 25 h 424"/>
                      <a:gd name="T8" fmla="*/ 123 w 185"/>
                      <a:gd name="T9" fmla="*/ 44 h 424"/>
                      <a:gd name="T10" fmla="*/ 125 w 185"/>
                      <a:gd name="T11" fmla="*/ 63 h 424"/>
                      <a:gd name="T12" fmla="*/ 127 w 185"/>
                      <a:gd name="T13" fmla="*/ 112 h 424"/>
                      <a:gd name="T14" fmla="*/ 131 w 185"/>
                      <a:gd name="T15" fmla="*/ 158 h 424"/>
                      <a:gd name="T16" fmla="*/ 140 w 185"/>
                      <a:gd name="T17" fmla="*/ 203 h 424"/>
                      <a:gd name="T18" fmla="*/ 157 w 185"/>
                      <a:gd name="T19" fmla="*/ 271 h 424"/>
                      <a:gd name="T20" fmla="*/ 180 w 185"/>
                      <a:gd name="T21" fmla="*/ 337 h 424"/>
                      <a:gd name="T22" fmla="*/ 185 w 185"/>
                      <a:gd name="T23" fmla="*/ 354 h 424"/>
                      <a:gd name="T24" fmla="*/ 185 w 185"/>
                      <a:gd name="T25" fmla="*/ 369 h 424"/>
                      <a:gd name="T26" fmla="*/ 180 w 185"/>
                      <a:gd name="T27" fmla="*/ 385 h 424"/>
                      <a:gd name="T28" fmla="*/ 173 w 185"/>
                      <a:gd name="T29" fmla="*/ 399 h 424"/>
                      <a:gd name="T30" fmla="*/ 162 w 185"/>
                      <a:gd name="T31" fmla="*/ 411 h 424"/>
                      <a:gd name="T32" fmla="*/ 147 w 185"/>
                      <a:gd name="T33" fmla="*/ 419 h 424"/>
                      <a:gd name="T34" fmla="*/ 128 w 185"/>
                      <a:gd name="T35" fmla="*/ 424 h 424"/>
                      <a:gd name="T36" fmla="*/ 108 w 185"/>
                      <a:gd name="T37" fmla="*/ 422 h 424"/>
                      <a:gd name="T38" fmla="*/ 91 w 185"/>
                      <a:gd name="T39" fmla="*/ 414 h 424"/>
                      <a:gd name="T40" fmla="*/ 77 w 185"/>
                      <a:gd name="T41" fmla="*/ 402 h 424"/>
                      <a:gd name="T42" fmla="*/ 66 w 185"/>
                      <a:gd name="T43" fmla="*/ 385 h 424"/>
                      <a:gd name="T44" fmla="*/ 46 w 185"/>
                      <a:gd name="T45" fmla="*/ 334 h 424"/>
                      <a:gd name="T46" fmla="*/ 29 w 185"/>
                      <a:gd name="T47" fmla="*/ 282 h 424"/>
                      <a:gd name="T48" fmla="*/ 17 w 185"/>
                      <a:gd name="T49" fmla="*/ 227 h 424"/>
                      <a:gd name="T50" fmla="*/ 4 w 185"/>
                      <a:gd name="T51" fmla="*/ 146 h 424"/>
                      <a:gd name="T52" fmla="*/ 0 w 185"/>
                      <a:gd name="T53" fmla="*/ 63 h 424"/>
                      <a:gd name="T54" fmla="*/ 4 w 185"/>
                      <a:gd name="T55" fmla="*/ 44 h 424"/>
                      <a:gd name="T56" fmla="*/ 12 w 185"/>
                      <a:gd name="T57" fmla="*/ 25 h 424"/>
                      <a:gd name="T58" fmla="*/ 26 w 185"/>
                      <a:gd name="T59" fmla="*/ 12 h 424"/>
                      <a:gd name="T60" fmla="*/ 43 w 185"/>
                      <a:gd name="T61" fmla="*/ 3 h 424"/>
                      <a:gd name="T62" fmla="*/ 63 w 185"/>
                      <a:gd name="T63" fmla="*/ 0 h 4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85" h="424">
                        <a:moveTo>
                          <a:pt x="63" y="0"/>
                        </a:moveTo>
                        <a:lnTo>
                          <a:pt x="83" y="3"/>
                        </a:lnTo>
                        <a:lnTo>
                          <a:pt x="100" y="12"/>
                        </a:lnTo>
                        <a:lnTo>
                          <a:pt x="113" y="25"/>
                        </a:lnTo>
                        <a:lnTo>
                          <a:pt x="123" y="44"/>
                        </a:lnTo>
                        <a:lnTo>
                          <a:pt x="125" y="63"/>
                        </a:lnTo>
                        <a:lnTo>
                          <a:pt x="127" y="112"/>
                        </a:lnTo>
                        <a:lnTo>
                          <a:pt x="131" y="158"/>
                        </a:lnTo>
                        <a:lnTo>
                          <a:pt x="140" y="203"/>
                        </a:lnTo>
                        <a:lnTo>
                          <a:pt x="157" y="271"/>
                        </a:lnTo>
                        <a:lnTo>
                          <a:pt x="180" y="337"/>
                        </a:lnTo>
                        <a:lnTo>
                          <a:pt x="185" y="354"/>
                        </a:lnTo>
                        <a:lnTo>
                          <a:pt x="185" y="369"/>
                        </a:lnTo>
                        <a:lnTo>
                          <a:pt x="180" y="385"/>
                        </a:lnTo>
                        <a:lnTo>
                          <a:pt x="173" y="399"/>
                        </a:lnTo>
                        <a:lnTo>
                          <a:pt x="162" y="411"/>
                        </a:lnTo>
                        <a:lnTo>
                          <a:pt x="147" y="419"/>
                        </a:lnTo>
                        <a:lnTo>
                          <a:pt x="128" y="424"/>
                        </a:lnTo>
                        <a:lnTo>
                          <a:pt x="108" y="422"/>
                        </a:lnTo>
                        <a:lnTo>
                          <a:pt x="91" y="414"/>
                        </a:lnTo>
                        <a:lnTo>
                          <a:pt x="77" y="402"/>
                        </a:lnTo>
                        <a:lnTo>
                          <a:pt x="66" y="385"/>
                        </a:lnTo>
                        <a:lnTo>
                          <a:pt x="46" y="334"/>
                        </a:lnTo>
                        <a:lnTo>
                          <a:pt x="29" y="282"/>
                        </a:lnTo>
                        <a:lnTo>
                          <a:pt x="17" y="227"/>
                        </a:lnTo>
                        <a:lnTo>
                          <a:pt x="4" y="146"/>
                        </a:lnTo>
                        <a:lnTo>
                          <a:pt x="0" y="63"/>
                        </a:lnTo>
                        <a:lnTo>
                          <a:pt x="4" y="44"/>
                        </a:lnTo>
                        <a:lnTo>
                          <a:pt x="12" y="25"/>
                        </a:lnTo>
                        <a:lnTo>
                          <a:pt x="26" y="12"/>
                        </a:lnTo>
                        <a:lnTo>
                          <a:pt x="43" y="3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7" name="Freeform 80"/>
                  <p:cNvSpPr>
                    <a:spLocks/>
                  </p:cNvSpPr>
                  <p:nvPr/>
                </p:nvSpPr>
                <p:spPr bwMode="auto">
                  <a:xfrm>
                    <a:off x="3109913" y="2505075"/>
                    <a:ext cx="330200" cy="234950"/>
                  </a:xfrm>
                  <a:custGeom>
                    <a:avLst/>
                    <a:gdLst>
                      <a:gd name="T0" fmla="*/ 769 w 831"/>
                      <a:gd name="T1" fmla="*/ 0 h 592"/>
                      <a:gd name="T2" fmla="*/ 789 w 831"/>
                      <a:gd name="T3" fmla="*/ 2 h 592"/>
                      <a:gd name="T4" fmla="*/ 806 w 831"/>
                      <a:gd name="T5" fmla="*/ 12 h 592"/>
                      <a:gd name="T6" fmla="*/ 819 w 831"/>
                      <a:gd name="T7" fmla="*/ 25 h 592"/>
                      <a:gd name="T8" fmla="*/ 829 w 831"/>
                      <a:gd name="T9" fmla="*/ 42 h 592"/>
                      <a:gd name="T10" fmla="*/ 831 w 831"/>
                      <a:gd name="T11" fmla="*/ 63 h 592"/>
                      <a:gd name="T12" fmla="*/ 829 w 831"/>
                      <a:gd name="T13" fmla="*/ 82 h 592"/>
                      <a:gd name="T14" fmla="*/ 819 w 831"/>
                      <a:gd name="T15" fmla="*/ 99 h 592"/>
                      <a:gd name="T16" fmla="*/ 806 w 831"/>
                      <a:gd name="T17" fmla="*/ 113 h 592"/>
                      <a:gd name="T18" fmla="*/ 789 w 831"/>
                      <a:gd name="T19" fmla="*/ 121 h 592"/>
                      <a:gd name="T20" fmla="*/ 769 w 831"/>
                      <a:gd name="T21" fmla="*/ 125 h 592"/>
                      <a:gd name="T22" fmla="*/ 721 w 831"/>
                      <a:gd name="T23" fmla="*/ 126 h 592"/>
                      <a:gd name="T24" fmla="*/ 675 w 831"/>
                      <a:gd name="T25" fmla="*/ 131 h 592"/>
                      <a:gd name="T26" fmla="*/ 628 w 831"/>
                      <a:gd name="T27" fmla="*/ 138 h 592"/>
                      <a:gd name="T28" fmla="*/ 560 w 831"/>
                      <a:gd name="T29" fmla="*/ 155 h 592"/>
                      <a:gd name="T30" fmla="*/ 495 w 831"/>
                      <a:gd name="T31" fmla="*/ 180 h 592"/>
                      <a:gd name="T32" fmla="*/ 434 w 831"/>
                      <a:gd name="T33" fmla="*/ 209 h 592"/>
                      <a:gd name="T34" fmla="*/ 376 w 831"/>
                      <a:gd name="T35" fmla="*/ 244 h 592"/>
                      <a:gd name="T36" fmla="*/ 322 w 831"/>
                      <a:gd name="T37" fmla="*/ 284 h 592"/>
                      <a:gd name="T38" fmla="*/ 271 w 831"/>
                      <a:gd name="T39" fmla="*/ 330 h 592"/>
                      <a:gd name="T40" fmla="*/ 239 w 831"/>
                      <a:gd name="T41" fmla="*/ 364 h 592"/>
                      <a:gd name="T42" fmla="*/ 210 w 831"/>
                      <a:gd name="T43" fmla="*/ 400 h 592"/>
                      <a:gd name="T44" fmla="*/ 183 w 831"/>
                      <a:gd name="T45" fmla="*/ 436 h 592"/>
                      <a:gd name="T46" fmla="*/ 148 w 831"/>
                      <a:gd name="T47" fmla="*/ 494 h 592"/>
                      <a:gd name="T48" fmla="*/ 119 w 831"/>
                      <a:gd name="T49" fmla="*/ 555 h 592"/>
                      <a:gd name="T50" fmla="*/ 111 w 831"/>
                      <a:gd name="T51" fmla="*/ 570 h 592"/>
                      <a:gd name="T52" fmla="*/ 100 w 831"/>
                      <a:gd name="T53" fmla="*/ 581 h 592"/>
                      <a:gd name="T54" fmla="*/ 86 w 831"/>
                      <a:gd name="T55" fmla="*/ 588 h 592"/>
                      <a:gd name="T56" fmla="*/ 70 w 831"/>
                      <a:gd name="T57" fmla="*/ 592 h 592"/>
                      <a:gd name="T58" fmla="*/ 53 w 831"/>
                      <a:gd name="T59" fmla="*/ 592 h 592"/>
                      <a:gd name="T60" fmla="*/ 38 w 831"/>
                      <a:gd name="T61" fmla="*/ 588 h 592"/>
                      <a:gd name="T62" fmla="*/ 21 w 831"/>
                      <a:gd name="T63" fmla="*/ 577 h 592"/>
                      <a:gd name="T64" fmla="*/ 8 w 831"/>
                      <a:gd name="T65" fmla="*/ 562 h 592"/>
                      <a:gd name="T66" fmla="*/ 1 w 831"/>
                      <a:gd name="T67" fmla="*/ 545 h 592"/>
                      <a:gd name="T68" fmla="*/ 0 w 831"/>
                      <a:gd name="T69" fmla="*/ 526 h 592"/>
                      <a:gd name="T70" fmla="*/ 5 w 831"/>
                      <a:gd name="T71" fmla="*/ 507 h 592"/>
                      <a:gd name="T72" fmla="*/ 27 w 831"/>
                      <a:gd name="T73" fmla="*/ 458 h 592"/>
                      <a:gd name="T74" fmla="*/ 52 w 831"/>
                      <a:gd name="T75" fmla="*/ 411 h 592"/>
                      <a:gd name="T76" fmla="*/ 80 w 831"/>
                      <a:gd name="T77" fmla="*/ 367 h 592"/>
                      <a:gd name="T78" fmla="*/ 81 w 831"/>
                      <a:gd name="T79" fmla="*/ 366 h 592"/>
                      <a:gd name="T80" fmla="*/ 80 w 831"/>
                      <a:gd name="T81" fmla="*/ 366 h 592"/>
                      <a:gd name="T82" fmla="*/ 112 w 831"/>
                      <a:gd name="T83" fmla="*/ 322 h 592"/>
                      <a:gd name="T84" fmla="*/ 146 w 831"/>
                      <a:gd name="T85" fmla="*/ 282 h 592"/>
                      <a:gd name="T86" fmla="*/ 182 w 831"/>
                      <a:gd name="T87" fmla="*/ 243 h 592"/>
                      <a:gd name="T88" fmla="*/ 220 w 831"/>
                      <a:gd name="T89" fmla="*/ 206 h 592"/>
                      <a:gd name="T90" fmla="*/ 261 w 831"/>
                      <a:gd name="T91" fmla="*/ 172 h 592"/>
                      <a:gd name="T92" fmla="*/ 305 w 831"/>
                      <a:gd name="T93" fmla="*/ 141 h 592"/>
                      <a:gd name="T94" fmla="*/ 305 w 831"/>
                      <a:gd name="T95" fmla="*/ 141 h 592"/>
                      <a:gd name="T96" fmla="*/ 350 w 831"/>
                      <a:gd name="T97" fmla="*/ 113 h 592"/>
                      <a:gd name="T98" fmla="*/ 397 w 831"/>
                      <a:gd name="T99" fmla="*/ 87 h 592"/>
                      <a:gd name="T100" fmla="*/ 446 w 831"/>
                      <a:gd name="T101" fmla="*/ 65 h 592"/>
                      <a:gd name="T102" fmla="*/ 497 w 831"/>
                      <a:gd name="T103" fmla="*/ 46 h 592"/>
                      <a:gd name="T104" fmla="*/ 551 w 831"/>
                      <a:gd name="T105" fmla="*/ 29 h 592"/>
                      <a:gd name="T106" fmla="*/ 604 w 831"/>
                      <a:gd name="T107" fmla="*/ 15 h 592"/>
                      <a:gd name="T108" fmla="*/ 687 w 831"/>
                      <a:gd name="T109" fmla="*/ 3 h 592"/>
                      <a:gd name="T110" fmla="*/ 769 w 831"/>
                      <a:gd name="T111" fmla="*/ 0 h 5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831" h="592">
                        <a:moveTo>
                          <a:pt x="769" y="0"/>
                        </a:moveTo>
                        <a:lnTo>
                          <a:pt x="789" y="2"/>
                        </a:lnTo>
                        <a:lnTo>
                          <a:pt x="806" y="12"/>
                        </a:lnTo>
                        <a:lnTo>
                          <a:pt x="819" y="25"/>
                        </a:lnTo>
                        <a:lnTo>
                          <a:pt x="829" y="42"/>
                        </a:lnTo>
                        <a:lnTo>
                          <a:pt x="831" y="63"/>
                        </a:lnTo>
                        <a:lnTo>
                          <a:pt x="829" y="82"/>
                        </a:lnTo>
                        <a:lnTo>
                          <a:pt x="819" y="99"/>
                        </a:lnTo>
                        <a:lnTo>
                          <a:pt x="806" y="113"/>
                        </a:lnTo>
                        <a:lnTo>
                          <a:pt x="789" y="121"/>
                        </a:lnTo>
                        <a:lnTo>
                          <a:pt x="769" y="125"/>
                        </a:lnTo>
                        <a:lnTo>
                          <a:pt x="721" y="126"/>
                        </a:lnTo>
                        <a:lnTo>
                          <a:pt x="675" y="131"/>
                        </a:lnTo>
                        <a:lnTo>
                          <a:pt x="628" y="138"/>
                        </a:lnTo>
                        <a:lnTo>
                          <a:pt x="560" y="155"/>
                        </a:lnTo>
                        <a:lnTo>
                          <a:pt x="495" y="180"/>
                        </a:lnTo>
                        <a:lnTo>
                          <a:pt x="434" y="209"/>
                        </a:lnTo>
                        <a:lnTo>
                          <a:pt x="376" y="244"/>
                        </a:lnTo>
                        <a:lnTo>
                          <a:pt x="322" y="284"/>
                        </a:lnTo>
                        <a:lnTo>
                          <a:pt x="271" y="330"/>
                        </a:lnTo>
                        <a:lnTo>
                          <a:pt x="239" y="364"/>
                        </a:lnTo>
                        <a:lnTo>
                          <a:pt x="210" y="400"/>
                        </a:lnTo>
                        <a:lnTo>
                          <a:pt x="183" y="436"/>
                        </a:lnTo>
                        <a:lnTo>
                          <a:pt x="148" y="494"/>
                        </a:lnTo>
                        <a:lnTo>
                          <a:pt x="119" y="555"/>
                        </a:lnTo>
                        <a:lnTo>
                          <a:pt x="111" y="570"/>
                        </a:lnTo>
                        <a:lnTo>
                          <a:pt x="100" y="581"/>
                        </a:lnTo>
                        <a:lnTo>
                          <a:pt x="86" y="588"/>
                        </a:lnTo>
                        <a:lnTo>
                          <a:pt x="70" y="592"/>
                        </a:lnTo>
                        <a:lnTo>
                          <a:pt x="53" y="592"/>
                        </a:lnTo>
                        <a:lnTo>
                          <a:pt x="38" y="588"/>
                        </a:lnTo>
                        <a:lnTo>
                          <a:pt x="21" y="577"/>
                        </a:lnTo>
                        <a:lnTo>
                          <a:pt x="8" y="562"/>
                        </a:lnTo>
                        <a:lnTo>
                          <a:pt x="1" y="545"/>
                        </a:lnTo>
                        <a:lnTo>
                          <a:pt x="0" y="526"/>
                        </a:lnTo>
                        <a:lnTo>
                          <a:pt x="5" y="507"/>
                        </a:lnTo>
                        <a:lnTo>
                          <a:pt x="27" y="458"/>
                        </a:lnTo>
                        <a:lnTo>
                          <a:pt x="52" y="411"/>
                        </a:lnTo>
                        <a:lnTo>
                          <a:pt x="80" y="367"/>
                        </a:lnTo>
                        <a:lnTo>
                          <a:pt x="81" y="366"/>
                        </a:lnTo>
                        <a:lnTo>
                          <a:pt x="80" y="366"/>
                        </a:lnTo>
                        <a:lnTo>
                          <a:pt x="112" y="322"/>
                        </a:lnTo>
                        <a:lnTo>
                          <a:pt x="146" y="282"/>
                        </a:lnTo>
                        <a:lnTo>
                          <a:pt x="182" y="243"/>
                        </a:lnTo>
                        <a:lnTo>
                          <a:pt x="220" y="206"/>
                        </a:lnTo>
                        <a:lnTo>
                          <a:pt x="261" y="172"/>
                        </a:lnTo>
                        <a:lnTo>
                          <a:pt x="305" y="141"/>
                        </a:lnTo>
                        <a:lnTo>
                          <a:pt x="305" y="141"/>
                        </a:lnTo>
                        <a:lnTo>
                          <a:pt x="350" y="113"/>
                        </a:lnTo>
                        <a:lnTo>
                          <a:pt x="397" y="87"/>
                        </a:lnTo>
                        <a:lnTo>
                          <a:pt x="446" y="65"/>
                        </a:lnTo>
                        <a:lnTo>
                          <a:pt x="497" y="46"/>
                        </a:lnTo>
                        <a:lnTo>
                          <a:pt x="551" y="29"/>
                        </a:lnTo>
                        <a:lnTo>
                          <a:pt x="604" y="15"/>
                        </a:lnTo>
                        <a:lnTo>
                          <a:pt x="687" y="3"/>
                        </a:lnTo>
                        <a:lnTo>
                          <a:pt x="769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66" name="Group 65"/>
                <p:cNvGrpSpPr/>
                <p:nvPr/>
              </p:nvGrpSpPr>
              <p:grpSpPr>
                <a:xfrm>
                  <a:off x="3915523" y="1068186"/>
                  <a:ext cx="586275" cy="706052"/>
                  <a:chOff x="9413875" y="3344863"/>
                  <a:chExt cx="1181100" cy="1422400"/>
                </a:xfrm>
                <a:solidFill>
                  <a:schemeClr val="bg1"/>
                </a:solidFill>
              </p:grpSpPr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9661525" y="4673600"/>
                    <a:ext cx="66675" cy="93663"/>
                  </a:xfrm>
                  <a:custGeom>
                    <a:avLst/>
                    <a:gdLst>
                      <a:gd name="T0" fmla="*/ 121 w 169"/>
                      <a:gd name="T1" fmla="*/ 0 h 235"/>
                      <a:gd name="T2" fmla="*/ 138 w 169"/>
                      <a:gd name="T3" fmla="*/ 6 h 235"/>
                      <a:gd name="T4" fmla="*/ 150 w 169"/>
                      <a:gd name="T5" fmla="*/ 13 h 235"/>
                      <a:gd name="T6" fmla="*/ 160 w 169"/>
                      <a:gd name="T7" fmla="*/ 24 h 235"/>
                      <a:gd name="T8" fmla="*/ 167 w 169"/>
                      <a:gd name="T9" fmla="*/ 37 h 235"/>
                      <a:gd name="T10" fmla="*/ 169 w 169"/>
                      <a:gd name="T11" fmla="*/ 52 h 235"/>
                      <a:gd name="T12" fmla="*/ 169 w 169"/>
                      <a:gd name="T13" fmla="*/ 66 h 235"/>
                      <a:gd name="T14" fmla="*/ 163 w 169"/>
                      <a:gd name="T15" fmla="*/ 80 h 235"/>
                      <a:gd name="T16" fmla="*/ 144 w 169"/>
                      <a:gd name="T17" fmla="*/ 121 h 235"/>
                      <a:gd name="T18" fmla="*/ 143 w 169"/>
                      <a:gd name="T19" fmla="*/ 124 h 235"/>
                      <a:gd name="T20" fmla="*/ 126 w 169"/>
                      <a:gd name="T21" fmla="*/ 162 h 235"/>
                      <a:gd name="T22" fmla="*/ 124 w 169"/>
                      <a:gd name="T23" fmla="*/ 162 h 235"/>
                      <a:gd name="T24" fmla="*/ 126 w 169"/>
                      <a:gd name="T25" fmla="*/ 162 h 235"/>
                      <a:gd name="T26" fmla="*/ 105 w 169"/>
                      <a:gd name="T27" fmla="*/ 203 h 235"/>
                      <a:gd name="T28" fmla="*/ 97 w 169"/>
                      <a:gd name="T29" fmla="*/ 215 h 235"/>
                      <a:gd name="T30" fmla="*/ 87 w 169"/>
                      <a:gd name="T31" fmla="*/ 225 h 235"/>
                      <a:gd name="T32" fmla="*/ 74 w 169"/>
                      <a:gd name="T33" fmla="*/ 232 h 235"/>
                      <a:gd name="T34" fmla="*/ 60 w 169"/>
                      <a:gd name="T35" fmla="*/ 235 h 235"/>
                      <a:gd name="T36" fmla="*/ 45 w 169"/>
                      <a:gd name="T37" fmla="*/ 234 h 235"/>
                      <a:gd name="T38" fmla="*/ 31 w 169"/>
                      <a:gd name="T39" fmla="*/ 230 h 235"/>
                      <a:gd name="T40" fmla="*/ 18 w 169"/>
                      <a:gd name="T41" fmla="*/ 221 h 235"/>
                      <a:gd name="T42" fmla="*/ 10 w 169"/>
                      <a:gd name="T43" fmla="*/ 210 h 235"/>
                      <a:gd name="T44" fmla="*/ 3 w 169"/>
                      <a:gd name="T45" fmla="*/ 198 h 235"/>
                      <a:gd name="T46" fmla="*/ 0 w 169"/>
                      <a:gd name="T47" fmla="*/ 184 h 235"/>
                      <a:gd name="T48" fmla="*/ 1 w 169"/>
                      <a:gd name="T49" fmla="*/ 169 h 235"/>
                      <a:gd name="T50" fmla="*/ 5 w 169"/>
                      <a:gd name="T51" fmla="*/ 155 h 235"/>
                      <a:gd name="T52" fmla="*/ 25 w 169"/>
                      <a:gd name="T53" fmla="*/ 114 h 235"/>
                      <a:gd name="T54" fmla="*/ 25 w 169"/>
                      <a:gd name="T55" fmla="*/ 114 h 235"/>
                      <a:gd name="T56" fmla="*/ 43 w 169"/>
                      <a:gd name="T57" fmla="*/ 76 h 235"/>
                      <a:gd name="T58" fmla="*/ 44 w 169"/>
                      <a:gd name="T59" fmla="*/ 73 h 235"/>
                      <a:gd name="T60" fmla="*/ 64 w 169"/>
                      <a:gd name="T61" fmla="*/ 31 h 235"/>
                      <a:gd name="T62" fmla="*/ 75 w 169"/>
                      <a:gd name="T63" fmla="*/ 17 h 235"/>
                      <a:gd name="T64" fmla="*/ 88 w 169"/>
                      <a:gd name="T65" fmla="*/ 7 h 235"/>
                      <a:gd name="T66" fmla="*/ 104 w 169"/>
                      <a:gd name="T67" fmla="*/ 1 h 235"/>
                      <a:gd name="T68" fmla="*/ 121 w 169"/>
                      <a:gd name="T69" fmla="*/ 0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69" h="235">
                        <a:moveTo>
                          <a:pt x="121" y="0"/>
                        </a:moveTo>
                        <a:lnTo>
                          <a:pt x="138" y="6"/>
                        </a:lnTo>
                        <a:lnTo>
                          <a:pt x="150" y="13"/>
                        </a:lnTo>
                        <a:lnTo>
                          <a:pt x="160" y="24"/>
                        </a:lnTo>
                        <a:lnTo>
                          <a:pt x="167" y="37"/>
                        </a:lnTo>
                        <a:lnTo>
                          <a:pt x="169" y="52"/>
                        </a:lnTo>
                        <a:lnTo>
                          <a:pt x="169" y="66"/>
                        </a:lnTo>
                        <a:lnTo>
                          <a:pt x="163" y="80"/>
                        </a:lnTo>
                        <a:lnTo>
                          <a:pt x="144" y="121"/>
                        </a:lnTo>
                        <a:lnTo>
                          <a:pt x="143" y="124"/>
                        </a:lnTo>
                        <a:lnTo>
                          <a:pt x="126" y="162"/>
                        </a:lnTo>
                        <a:lnTo>
                          <a:pt x="124" y="162"/>
                        </a:lnTo>
                        <a:lnTo>
                          <a:pt x="126" y="162"/>
                        </a:lnTo>
                        <a:lnTo>
                          <a:pt x="105" y="203"/>
                        </a:lnTo>
                        <a:lnTo>
                          <a:pt x="97" y="215"/>
                        </a:lnTo>
                        <a:lnTo>
                          <a:pt x="87" y="225"/>
                        </a:lnTo>
                        <a:lnTo>
                          <a:pt x="74" y="232"/>
                        </a:lnTo>
                        <a:lnTo>
                          <a:pt x="60" y="235"/>
                        </a:lnTo>
                        <a:lnTo>
                          <a:pt x="45" y="234"/>
                        </a:lnTo>
                        <a:lnTo>
                          <a:pt x="31" y="230"/>
                        </a:lnTo>
                        <a:lnTo>
                          <a:pt x="18" y="221"/>
                        </a:lnTo>
                        <a:lnTo>
                          <a:pt x="10" y="210"/>
                        </a:lnTo>
                        <a:lnTo>
                          <a:pt x="3" y="198"/>
                        </a:lnTo>
                        <a:lnTo>
                          <a:pt x="0" y="184"/>
                        </a:lnTo>
                        <a:lnTo>
                          <a:pt x="1" y="169"/>
                        </a:lnTo>
                        <a:lnTo>
                          <a:pt x="5" y="155"/>
                        </a:lnTo>
                        <a:lnTo>
                          <a:pt x="25" y="114"/>
                        </a:lnTo>
                        <a:lnTo>
                          <a:pt x="25" y="114"/>
                        </a:lnTo>
                        <a:lnTo>
                          <a:pt x="43" y="76"/>
                        </a:lnTo>
                        <a:lnTo>
                          <a:pt x="44" y="73"/>
                        </a:lnTo>
                        <a:lnTo>
                          <a:pt x="64" y="31"/>
                        </a:lnTo>
                        <a:lnTo>
                          <a:pt x="75" y="17"/>
                        </a:lnTo>
                        <a:lnTo>
                          <a:pt x="88" y="7"/>
                        </a:lnTo>
                        <a:lnTo>
                          <a:pt x="104" y="1"/>
                        </a:lnTo>
                        <a:lnTo>
                          <a:pt x="121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68" name="Freeform 7"/>
                  <p:cNvSpPr>
                    <a:spLocks/>
                  </p:cNvSpPr>
                  <p:nvPr/>
                </p:nvSpPr>
                <p:spPr bwMode="auto">
                  <a:xfrm>
                    <a:off x="10313988" y="4673600"/>
                    <a:ext cx="68263" cy="93663"/>
                  </a:xfrm>
                  <a:custGeom>
                    <a:avLst/>
                    <a:gdLst>
                      <a:gd name="T0" fmla="*/ 48 w 169"/>
                      <a:gd name="T1" fmla="*/ 0 h 234"/>
                      <a:gd name="T2" fmla="*/ 65 w 169"/>
                      <a:gd name="T3" fmla="*/ 1 h 234"/>
                      <a:gd name="T4" fmla="*/ 81 w 169"/>
                      <a:gd name="T5" fmla="*/ 7 h 234"/>
                      <a:gd name="T6" fmla="*/ 94 w 169"/>
                      <a:gd name="T7" fmla="*/ 17 h 234"/>
                      <a:gd name="T8" fmla="*/ 105 w 169"/>
                      <a:gd name="T9" fmla="*/ 31 h 234"/>
                      <a:gd name="T10" fmla="*/ 124 w 169"/>
                      <a:gd name="T11" fmla="*/ 73 h 234"/>
                      <a:gd name="T12" fmla="*/ 144 w 169"/>
                      <a:gd name="T13" fmla="*/ 114 h 234"/>
                      <a:gd name="T14" fmla="*/ 164 w 169"/>
                      <a:gd name="T15" fmla="*/ 154 h 234"/>
                      <a:gd name="T16" fmla="*/ 168 w 169"/>
                      <a:gd name="T17" fmla="*/ 168 h 234"/>
                      <a:gd name="T18" fmla="*/ 169 w 169"/>
                      <a:gd name="T19" fmla="*/ 184 h 234"/>
                      <a:gd name="T20" fmla="*/ 166 w 169"/>
                      <a:gd name="T21" fmla="*/ 197 h 234"/>
                      <a:gd name="T22" fmla="*/ 159 w 169"/>
                      <a:gd name="T23" fmla="*/ 210 h 234"/>
                      <a:gd name="T24" fmla="*/ 150 w 169"/>
                      <a:gd name="T25" fmla="*/ 221 h 234"/>
                      <a:gd name="T26" fmla="*/ 138 w 169"/>
                      <a:gd name="T27" fmla="*/ 228 h 234"/>
                      <a:gd name="T28" fmla="*/ 120 w 169"/>
                      <a:gd name="T29" fmla="*/ 234 h 234"/>
                      <a:gd name="T30" fmla="*/ 103 w 169"/>
                      <a:gd name="T31" fmla="*/ 234 h 234"/>
                      <a:gd name="T32" fmla="*/ 88 w 169"/>
                      <a:gd name="T33" fmla="*/ 228 h 234"/>
                      <a:gd name="T34" fmla="*/ 74 w 169"/>
                      <a:gd name="T35" fmla="*/ 218 h 234"/>
                      <a:gd name="T36" fmla="*/ 64 w 169"/>
                      <a:gd name="T37" fmla="*/ 202 h 234"/>
                      <a:gd name="T38" fmla="*/ 44 w 169"/>
                      <a:gd name="T39" fmla="*/ 162 h 234"/>
                      <a:gd name="T40" fmla="*/ 25 w 169"/>
                      <a:gd name="T41" fmla="*/ 120 h 234"/>
                      <a:gd name="T42" fmla="*/ 5 w 169"/>
                      <a:gd name="T43" fmla="*/ 80 h 234"/>
                      <a:gd name="T44" fmla="*/ 0 w 169"/>
                      <a:gd name="T45" fmla="*/ 62 h 234"/>
                      <a:gd name="T46" fmla="*/ 0 w 169"/>
                      <a:gd name="T47" fmla="*/ 45 h 234"/>
                      <a:gd name="T48" fmla="*/ 6 w 169"/>
                      <a:gd name="T49" fmla="*/ 30 h 234"/>
                      <a:gd name="T50" fmla="*/ 17 w 169"/>
                      <a:gd name="T51" fmla="*/ 15 h 234"/>
                      <a:gd name="T52" fmla="*/ 31 w 169"/>
                      <a:gd name="T53" fmla="*/ 6 h 234"/>
                      <a:gd name="T54" fmla="*/ 48 w 169"/>
                      <a:gd name="T55" fmla="*/ 0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</a:cxnLst>
                    <a:rect l="0" t="0" r="r" b="b"/>
                    <a:pathLst>
                      <a:path w="169" h="234">
                        <a:moveTo>
                          <a:pt x="48" y="0"/>
                        </a:moveTo>
                        <a:lnTo>
                          <a:pt x="65" y="1"/>
                        </a:lnTo>
                        <a:lnTo>
                          <a:pt x="81" y="7"/>
                        </a:lnTo>
                        <a:lnTo>
                          <a:pt x="94" y="17"/>
                        </a:lnTo>
                        <a:lnTo>
                          <a:pt x="105" y="31"/>
                        </a:lnTo>
                        <a:lnTo>
                          <a:pt x="124" y="73"/>
                        </a:lnTo>
                        <a:lnTo>
                          <a:pt x="144" y="114"/>
                        </a:lnTo>
                        <a:lnTo>
                          <a:pt x="164" y="154"/>
                        </a:lnTo>
                        <a:lnTo>
                          <a:pt x="168" y="168"/>
                        </a:lnTo>
                        <a:lnTo>
                          <a:pt x="169" y="184"/>
                        </a:lnTo>
                        <a:lnTo>
                          <a:pt x="166" y="197"/>
                        </a:lnTo>
                        <a:lnTo>
                          <a:pt x="159" y="210"/>
                        </a:lnTo>
                        <a:lnTo>
                          <a:pt x="150" y="221"/>
                        </a:lnTo>
                        <a:lnTo>
                          <a:pt x="138" y="228"/>
                        </a:lnTo>
                        <a:lnTo>
                          <a:pt x="120" y="234"/>
                        </a:lnTo>
                        <a:lnTo>
                          <a:pt x="103" y="234"/>
                        </a:lnTo>
                        <a:lnTo>
                          <a:pt x="88" y="228"/>
                        </a:lnTo>
                        <a:lnTo>
                          <a:pt x="74" y="218"/>
                        </a:lnTo>
                        <a:lnTo>
                          <a:pt x="64" y="202"/>
                        </a:lnTo>
                        <a:lnTo>
                          <a:pt x="44" y="162"/>
                        </a:lnTo>
                        <a:lnTo>
                          <a:pt x="25" y="120"/>
                        </a:lnTo>
                        <a:lnTo>
                          <a:pt x="5" y="80"/>
                        </a:lnTo>
                        <a:lnTo>
                          <a:pt x="0" y="62"/>
                        </a:lnTo>
                        <a:lnTo>
                          <a:pt x="0" y="45"/>
                        </a:lnTo>
                        <a:lnTo>
                          <a:pt x="6" y="30"/>
                        </a:lnTo>
                        <a:lnTo>
                          <a:pt x="17" y="15"/>
                        </a:lnTo>
                        <a:lnTo>
                          <a:pt x="31" y="6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69" name="Freeform 8"/>
                  <p:cNvSpPr>
                    <a:spLocks noEditPoints="1"/>
                  </p:cNvSpPr>
                  <p:nvPr/>
                </p:nvSpPr>
                <p:spPr bwMode="auto">
                  <a:xfrm>
                    <a:off x="9413875" y="3516313"/>
                    <a:ext cx="1181100" cy="1193800"/>
                  </a:xfrm>
                  <a:custGeom>
                    <a:avLst/>
                    <a:gdLst>
                      <a:gd name="T0" fmla="*/ 1211 w 2978"/>
                      <a:gd name="T1" fmla="*/ 140 h 3007"/>
                      <a:gd name="T2" fmla="*/ 872 w 2978"/>
                      <a:gd name="T3" fmla="*/ 259 h 3007"/>
                      <a:gd name="T4" fmla="*/ 579 w 2978"/>
                      <a:gd name="T5" fmla="*/ 459 h 3007"/>
                      <a:gd name="T6" fmla="*/ 346 w 2978"/>
                      <a:gd name="T7" fmla="*/ 725 h 3007"/>
                      <a:gd name="T8" fmla="*/ 187 w 2978"/>
                      <a:gd name="T9" fmla="*/ 1046 h 3007"/>
                      <a:gd name="T10" fmla="*/ 115 w 2978"/>
                      <a:gd name="T11" fmla="*/ 1408 h 3007"/>
                      <a:gd name="T12" fmla="*/ 138 w 2978"/>
                      <a:gd name="T13" fmla="*/ 1784 h 3007"/>
                      <a:gd name="T14" fmla="*/ 256 w 2978"/>
                      <a:gd name="T15" fmla="*/ 2126 h 3007"/>
                      <a:gd name="T16" fmla="*/ 454 w 2978"/>
                      <a:gd name="T17" fmla="*/ 2422 h 3007"/>
                      <a:gd name="T18" fmla="*/ 718 w 2978"/>
                      <a:gd name="T19" fmla="*/ 2657 h 3007"/>
                      <a:gd name="T20" fmla="*/ 1036 w 2978"/>
                      <a:gd name="T21" fmla="*/ 2818 h 3007"/>
                      <a:gd name="T22" fmla="*/ 1394 w 2978"/>
                      <a:gd name="T23" fmla="*/ 2892 h 3007"/>
                      <a:gd name="T24" fmla="*/ 1766 w 2978"/>
                      <a:gd name="T25" fmla="*/ 2867 h 3007"/>
                      <a:gd name="T26" fmla="*/ 2106 w 2978"/>
                      <a:gd name="T27" fmla="*/ 2748 h 3007"/>
                      <a:gd name="T28" fmla="*/ 2399 w 2978"/>
                      <a:gd name="T29" fmla="*/ 2548 h 3007"/>
                      <a:gd name="T30" fmla="*/ 2632 w 2978"/>
                      <a:gd name="T31" fmla="*/ 2282 h 3007"/>
                      <a:gd name="T32" fmla="*/ 2791 w 2978"/>
                      <a:gd name="T33" fmla="*/ 1960 h 3007"/>
                      <a:gd name="T34" fmla="*/ 2864 w 2978"/>
                      <a:gd name="T35" fmla="*/ 1599 h 3007"/>
                      <a:gd name="T36" fmla="*/ 2839 w 2978"/>
                      <a:gd name="T37" fmla="*/ 1223 h 3007"/>
                      <a:gd name="T38" fmla="*/ 2721 w 2978"/>
                      <a:gd name="T39" fmla="*/ 880 h 3007"/>
                      <a:gd name="T40" fmla="*/ 2524 w 2978"/>
                      <a:gd name="T41" fmla="*/ 584 h 3007"/>
                      <a:gd name="T42" fmla="*/ 2260 w 2978"/>
                      <a:gd name="T43" fmla="*/ 350 h 3007"/>
                      <a:gd name="T44" fmla="*/ 1942 w 2978"/>
                      <a:gd name="T45" fmla="*/ 189 h 3007"/>
                      <a:gd name="T46" fmla="*/ 1584 w 2978"/>
                      <a:gd name="T47" fmla="*/ 115 h 3007"/>
                      <a:gd name="T48" fmla="*/ 1692 w 2978"/>
                      <a:gd name="T49" fmla="*/ 13 h 3007"/>
                      <a:gd name="T50" fmla="*/ 2069 w 2978"/>
                      <a:gd name="T51" fmla="*/ 118 h 3007"/>
                      <a:gd name="T52" fmla="*/ 2399 w 2978"/>
                      <a:gd name="T53" fmla="*/ 314 h 3007"/>
                      <a:gd name="T54" fmla="*/ 2668 w 2978"/>
                      <a:gd name="T55" fmla="*/ 584 h 3007"/>
                      <a:gd name="T56" fmla="*/ 2861 w 2978"/>
                      <a:gd name="T57" fmla="*/ 919 h 3007"/>
                      <a:gd name="T58" fmla="*/ 2965 w 2978"/>
                      <a:gd name="T59" fmla="*/ 1300 h 3007"/>
                      <a:gd name="T60" fmla="*/ 2965 w 2978"/>
                      <a:gd name="T61" fmla="*/ 1708 h 3007"/>
                      <a:gd name="T62" fmla="*/ 2861 w 2978"/>
                      <a:gd name="T63" fmla="*/ 2089 h 3007"/>
                      <a:gd name="T64" fmla="*/ 2668 w 2978"/>
                      <a:gd name="T65" fmla="*/ 2422 h 3007"/>
                      <a:gd name="T66" fmla="*/ 2399 w 2978"/>
                      <a:gd name="T67" fmla="*/ 2693 h 3007"/>
                      <a:gd name="T68" fmla="*/ 2069 w 2978"/>
                      <a:gd name="T69" fmla="*/ 2889 h 3007"/>
                      <a:gd name="T70" fmla="*/ 1692 w 2978"/>
                      <a:gd name="T71" fmla="*/ 2994 h 3007"/>
                      <a:gd name="T72" fmla="*/ 1287 w 2978"/>
                      <a:gd name="T73" fmla="*/ 2994 h 3007"/>
                      <a:gd name="T74" fmla="*/ 910 w 2978"/>
                      <a:gd name="T75" fmla="*/ 2889 h 3007"/>
                      <a:gd name="T76" fmla="*/ 579 w 2978"/>
                      <a:gd name="T77" fmla="*/ 2693 h 3007"/>
                      <a:gd name="T78" fmla="*/ 310 w 2978"/>
                      <a:gd name="T79" fmla="*/ 2422 h 3007"/>
                      <a:gd name="T80" fmla="*/ 117 w 2978"/>
                      <a:gd name="T81" fmla="*/ 2089 h 3007"/>
                      <a:gd name="T82" fmla="*/ 13 w 2978"/>
                      <a:gd name="T83" fmla="*/ 1708 h 3007"/>
                      <a:gd name="T84" fmla="*/ 13 w 2978"/>
                      <a:gd name="T85" fmla="*/ 1300 h 3007"/>
                      <a:gd name="T86" fmla="*/ 117 w 2978"/>
                      <a:gd name="T87" fmla="*/ 919 h 3007"/>
                      <a:gd name="T88" fmla="*/ 310 w 2978"/>
                      <a:gd name="T89" fmla="*/ 584 h 3007"/>
                      <a:gd name="T90" fmla="*/ 579 w 2978"/>
                      <a:gd name="T91" fmla="*/ 314 h 3007"/>
                      <a:gd name="T92" fmla="*/ 910 w 2978"/>
                      <a:gd name="T93" fmla="*/ 118 h 3007"/>
                      <a:gd name="T94" fmla="*/ 1287 w 2978"/>
                      <a:gd name="T95" fmla="*/ 13 h 30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978" h="3007">
                        <a:moveTo>
                          <a:pt x="1489" y="113"/>
                        </a:moveTo>
                        <a:lnTo>
                          <a:pt x="1394" y="115"/>
                        </a:lnTo>
                        <a:lnTo>
                          <a:pt x="1302" y="125"/>
                        </a:lnTo>
                        <a:lnTo>
                          <a:pt x="1211" y="140"/>
                        </a:lnTo>
                        <a:lnTo>
                          <a:pt x="1123" y="162"/>
                        </a:lnTo>
                        <a:lnTo>
                          <a:pt x="1036" y="189"/>
                        </a:lnTo>
                        <a:lnTo>
                          <a:pt x="953" y="222"/>
                        </a:lnTo>
                        <a:lnTo>
                          <a:pt x="872" y="259"/>
                        </a:lnTo>
                        <a:lnTo>
                          <a:pt x="793" y="302"/>
                        </a:lnTo>
                        <a:lnTo>
                          <a:pt x="718" y="350"/>
                        </a:lnTo>
                        <a:lnTo>
                          <a:pt x="647" y="402"/>
                        </a:lnTo>
                        <a:lnTo>
                          <a:pt x="579" y="459"/>
                        </a:lnTo>
                        <a:lnTo>
                          <a:pt x="514" y="519"/>
                        </a:lnTo>
                        <a:lnTo>
                          <a:pt x="454" y="584"/>
                        </a:lnTo>
                        <a:lnTo>
                          <a:pt x="398" y="653"/>
                        </a:lnTo>
                        <a:lnTo>
                          <a:pt x="346" y="725"/>
                        </a:lnTo>
                        <a:lnTo>
                          <a:pt x="299" y="801"/>
                        </a:lnTo>
                        <a:lnTo>
                          <a:pt x="256" y="880"/>
                        </a:lnTo>
                        <a:lnTo>
                          <a:pt x="220" y="962"/>
                        </a:lnTo>
                        <a:lnTo>
                          <a:pt x="187" y="1046"/>
                        </a:lnTo>
                        <a:lnTo>
                          <a:pt x="160" y="1134"/>
                        </a:lnTo>
                        <a:lnTo>
                          <a:pt x="138" y="1223"/>
                        </a:lnTo>
                        <a:lnTo>
                          <a:pt x="123" y="1315"/>
                        </a:lnTo>
                        <a:lnTo>
                          <a:pt x="115" y="1408"/>
                        </a:lnTo>
                        <a:lnTo>
                          <a:pt x="111" y="1504"/>
                        </a:lnTo>
                        <a:lnTo>
                          <a:pt x="115" y="1599"/>
                        </a:lnTo>
                        <a:lnTo>
                          <a:pt x="123" y="1693"/>
                        </a:lnTo>
                        <a:lnTo>
                          <a:pt x="138" y="1784"/>
                        </a:lnTo>
                        <a:lnTo>
                          <a:pt x="160" y="1873"/>
                        </a:lnTo>
                        <a:lnTo>
                          <a:pt x="187" y="1960"/>
                        </a:lnTo>
                        <a:lnTo>
                          <a:pt x="220" y="2046"/>
                        </a:lnTo>
                        <a:lnTo>
                          <a:pt x="256" y="2126"/>
                        </a:lnTo>
                        <a:lnTo>
                          <a:pt x="299" y="2206"/>
                        </a:lnTo>
                        <a:lnTo>
                          <a:pt x="346" y="2282"/>
                        </a:lnTo>
                        <a:lnTo>
                          <a:pt x="398" y="2354"/>
                        </a:lnTo>
                        <a:lnTo>
                          <a:pt x="454" y="2422"/>
                        </a:lnTo>
                        <a:lnTo>
                          <a:pt x="514" y="2488"/>
                        </a:lnTo>
                        <a:lnTo>
                          <a:pt x="579" y="2548"/>
                        </a:lnTo>
                        <a:lnTo>
                          <a:pt x="647" y="2605"/>
                        </a:lnTo>
                        <a:lnTo>
                          <a:pt x="718" y="2657"/>
                        </a:lnTo>
                        <a:lnTo>
                          <a:pt x="793" y="2705"/>
                        </a:lnTo>
                        <a:lnTo>
                          <a:pt x="872" y="2748"/>
                        </a:lnTo>
                        <a:lnTo>
                          <a:pt x="953" y="2785"/>
                        </a:lnTo>
                        <a:lnTo>
                          <a:pt x="1036" y="2818"/>
                        </a:lnTo>
                        <a:lnTo>
                          <a:pt x="1123" y="2845"/>
                        </a:lnTo>
                        <a:lnTo>
                          <a:pt x="1211" y="2867"/>
                        </a:lnTo>
                        <a:lnTo>
                          <a:pt x="1302" y="2882"/>
                        </a:lnTo>
                        <a:lnTo>
                          <a:pt x="1394" y="2892"/>
                        </a:lnTo>
                        <a:lnTo>
                          <a:pt x="1489" y="2894"/>
                        </a:lnTo>
                        <a:lnTo>
                          <a:pt x="1584" y="2892"/>
                        </a:lnTo>
                        <a:lnTo>
                          <a:pt x="1677" y="2882"/>
                        </a:lnTo>
                        <a:lnTo>
                          <a:pt x="1766" y="2867"/>
                        </a:lnTo>
                        <a:lnTo>
                          <a:pt x="1855" y="2845"/>
                        </a:lnTo>
                        <a:lnTo>
                          <a:pt x="1942" y="2818"/>
                        </a:lnTo>
                        <a:lnTo>
                          <a:pt x="2026" y="2785"/>
                        </a:lnTo>
                        <a:lnTo>
                          <a:pt x="2106" y="2748"/>
                        </a:lnTo>
                        <a:lnTo>
                          <a:pt x="2185" y="2705"/>
                        </a:lnTo>
                        <a:lnTo>
                          <a:pt x="2260" y="2657"/>
                        </a:lnTo>
                        <a:lnTo>
                          <a:pt x="2331" y="2605"/>
                        </a:lnTo>
                        <a:lnTo>
                          <a:pt x="2399" y="2548"/>
                        </a:lnTo>
                        <a:lnTo>
                          <a:pt x="2464" y="2488"/>
                        </a:lnTo>
                        <a:lnTo>
                          <a:pt x="2524" y="2422"/>
                        </a:lnTo>
                        <a:lnTo>
                          <a:pt x="2580" y="2354"/>
                        </a:lnTo>
                        <a:lnTo>
                          <a:pt x="2632" y="2282"/>
                        </a:lnTo>
                        <a:lnTo>
                          <a:pt x="2679" y="2206"/>
                        </a:lnTo>
                        <a:lnTo>
                          <a:pt x="2721" y="2126"/>
                        </a:lnTo>
                        <a:lnTo>
                          <a:pt x="2758" y="2046"/>
                        </a:lnTo>
                        <a:lnTo>
                          <a:pt x="2791" y="1960"/>
                        </a:lnTo>
                        <a:lnTo>
                          <a:pt x="2818" y="1873"/>
                        </a:lnTo>
                        <a:lnTo>
                          <a:pt x="2839" y="1784"/>
                        </a:lnTo>
                        <a:lnTo>
                          <a:pt x="2855" y="1693"/>
                        </a:lnTo>
                        <a:lnTo>
                          <a:pt x="2864" y="1599"/>
                        </a:lnTo>
                        <a:lnTo>
                          <a:pt x="2866" y="1504"/>
                        </a:lnTo>
                        <a:lnTo>
                          <a:pt x="2864" y="1408"/>
                        </a:lnTo>
                        <a:lnTo>
                          <a:pt x="2855" y="1315"/>
                        </a:lnTo>
                        <a:lnTo>
                          <a:pt x="2839" y="1223"/>
                        </a:lnTo>
                        <a:lnTo>
                          <a:pt x="2818" y="1134"/>
                        </a:lnTo>
                        <a:lnTo>
                          <a:pt x="2791" y="1046"/>
                        </a:lnTo>
                        <a:lnTo>
                          <a:pt x="2758" y="962"/>
                        </a:lnTo>
                        <a:lnTo>
                          <a:pt x="2721" y="880"/>
                        </a:lnTo>
                        <a:lnTo>
                          <a:pt x="2679" y="801"/>
                        </a:lnTo>
                        <a:lnTo>
                          <a:pt x="2632" y="725"/>
                        </a:lnTo>
                        <a:lnTo>
                          <a:pt x="2580" y="653"/>
                        </a:lnTo>
                        <a:lnTo>
                          <a:pt x="2524" y="584"/>
                        </a:lnTo>
                        <a:lnTo>
                          <a:pt x="2464" y="519"/>
                        </a:lnTo>
                        <a:lnTo>
                          <a:pt x="2399" y="459"/>
                        </a:lnTo>
                        <a:lnTo>
                          <a:pt x="2331" y="402"/>
                        </a:lnTo>
                        <a:lnTo>
                          <a:pt x="2260" y="350"/>
                        </a:lnTo>
                        <a:lnTo>
                          <a:pt x="2185" y="302"/>
                        </a:lnTo>
                        <a:lnTo>
                          <a:pt x="2106" y="259"/>
                        </a:lnTo>
                        <a:lnTo>
                          <a:pt x="2026" y="222"/>
                        </a:lnTo>
                        <a:lnTo>
                          <a:pt x="1942" y="189"/>
                        </a:lnTo>
                        <a:lnTo>
                          <a:pt x="1855" y="162"/>
                        </a:lnTo>
                        <a:lnTo>
                          <a:pt x="1766" y="140"/>
                        </a:lnTo>
                        <a:lnTo>
                          <a:pt x="1677" y="125"/>
                        </a:lnTo>
                        <a:lnTo>
                          <a:pt x="1584" y="115"/>
                        </a:lnTo>
                        <a:lnTo>
                          <a:pt x="1489" y="113"/>
                        </a:lnTo>
                        <a:close/>
                        <a:moveTo>
                          <a:pt x="1489" y="0"/>
                        </a:moveTo>
                        <a:lnTo>
                          <a:pt x="1591" y="3"/>
                        </a:lnTo>
                        <a:lnTo>
                          <a:pt x="1692" y="13"/>
                        </a:lnTo>
                        <a:lnTo>
                          <a:pt x="1789" y="31"/>
                        </a:lnTo>
                        <a:lnTo>
                          <a:pt x="1885" y="54"/>
                        </a:lnTo>
                        <a:lnTo>
                          <a:pt x="1978" y="83"/>
                        </a:lnTo>
                        <a:lnTo>
                          <a:pt x="2069" y="118"/>
                        </a:lnTo>
                        <a:lnTo>
                          <a:pt x="2157" y="158"/>
                        </a:lnTo>
                        <a:lnTo>
                          <a:pt x="2241" y="205"/>
                        </a:lnTo>
                        <a:lnTo>
                          <a:pt x="2322" y="257"/>
                        </a:lnTo>
                        <a:lnTo>
                          <a:pt x="2399" y="314"/>
                        </a:lnTo>
                        <a:lnTo>
                          <a:pt x="2473" y="375"/>
                        </a:lnTo>
                        <a:lnTo>
                          <a:pt x="2542" y="440"/>
                        </a:lnTo>
                        <a:lnTo>
                          <a:pt x="2607" y="510"/>
                        </a:lnTo>
                        <a:lnTo>
                          <a:pt x="2668" y="584"/>
                        </a:lnTo>
                        <a:lnTo>
                          <a:pt x="2724" y="663"/>
                        </a:lnTo>
                        <a:lnTo>
                          <a:pt x="2774" y="745"/>
                        </a:lnTo>
                        <a:lnTo>
                          <a:pt x="2821" y="830"/>
                        </a:lnTo>
                        <a:lnTo>
                          <a:pt x="2861" y="919"/>
                        </a:lnTo>
                        <a:lnTo>
                          <a:pt x="2896" y="1009"/>
                        </a:lnTo>
                        <a:lnTo>
                          <a:pt x="2925" y="1104"/>
                        </a:lnTo>
                        <a:lnTo>
                          <a:pt x="2948" y="1200"/>
                        </a:lnTo>
                        <a:lnTo>
                          <a:pt x="2965" y="1300"/>
                        </a:lnTo>
                        <a:lnTo>
                          <a:pt x="2975" y="1401"/>
                        </a:lnTo>
                        <a:lnTo>
                          <a:pt x="2978" y="1504"/>
                        </a:lnTo>
                        <a:lnTo>
                          <a:pt x="2975" y="1607"/>
                        </a:lnTo>
                        <a:lnTo>
                          <a:pt x="2965" y="1708"/>
                        </a:lnTo>
                        <a:lnTo>
                          <a:pt x="2948" y="1807"/>
                        </a:lnTo>
                        <a:lnTo>
                          <a:pt x="2925" y="1904"/>
                        </a:lnTo>
                        <a:lnTo>
                          <a:pt x="2896" y="1998"/>
                        </a:lnTo>
                        <a:lnTo>
                          <a:pt x="2861" y="2089"/>
                        </a:lnTo>
                        <a:lnTo>
                          <a:pt x="2821" y="2177"/>
                        </a:lnTo>
                        <a:lnTo>
                          <a:pt x="2774" y="2262"/>
                        </a:lnTo>
                        <a:lnTo>
                          <a:pt x="2724" y="2344"/>
                        </a:lnTo>
                        <a:lnTo>
                          <a:pt x="2668" y="2422"/>
                        </a:lnTo>
                        <a:lnTo>
                          <a:pt x="2607" y="2497"/>
                        </a:lnTo>
                        <a:lnTo>
                          <a:pt x="2542" y="2567"/>
                        </a:lnTo>
                        <a:lnTo>
                          <a:pt x="2473" y="2632"/>
                        </a:lnTo>
                        <a:lnTo>
                          <a:pt x="2399" y="2693"/>
                        </a:lnTo>
                        <a:lnTo>
                          <a:pt x="2322" y="2750"/>
                        </a:lnTo>
                        <a:lnTo>
                          <a:pt x="2241" y="2801"/>
                        </a:lnTo>
                        <a:lnTo>
                          <a:pt x="2157" y="2848"/>
                        </a:lnTo>
                        <a:lnTo>
                          <a:pt x="2069" y="2889"/>
                        </a:lnTo>
                        <a:lnTo>
                          <a:pt x="1978" y="2924"/>
                        </a:lnTo>
                        <a:lnTo>
                          <a:pt x="1885" y="2953"/>
                        </a:lnTo>
                        <a:lnTo>
                          <a:pt x="1789" y="2976"/>
                        </a:lnTo>
                        <a:lnTo>
                          <a:pt x="1692" y="2994"/>
                        </a:lnTo>
                        <a:lnTo>
                          <a:pt x="1591" y="3003"/>
                        </a:lnTo>
                        <a:lnTo>
                          <a:pt x="1489" y="3007"/>
                        </a:lnTo>
                        <a:lnTo>
                          <a:pt x="1387" y="3003"/>
                        </a:lnTo>
                        <a:lnTo>
                          <a:pt x="1287" y="2994"/>
                        </a:lnTo>
                        <a:lnTo>
                          <a:pt x="1189" y="2976"/>
                        </a:lnTo>
                        <a:lnTo>
                          <a:pt x="1094" y="2953"/>
                        </a:lnTo>
                        <a:lnTo>
                          <a:pt x="1001" y="2924"/>
                        </a:lnTo>
                        <a:lnTo>
                          <a:pt x="910" y="2889"/>
                        </a:lnTo>
                        <a:lnTo>
                          <a:pt x="822" y="2848"/>
                        </a:lnTo>
                        <a:lnTo>
                          <a:pt x="738" y="2801"/>
                        </a:lnTo>
                        <a:lnTo>
                          <a:pt x="657" y="2750"/>
                        </a:lnTo>
                        <a:lnTo>
                          <a:pt x="579" y="2693"/>
                        </a:lnTo>
                        <a:lnTo>
                          <a:pt x="505" y="2632"/>
                        </a:lnTo>
                        <a:lnTo>
                          <a:pt x="436" y="2567"/>
                        </a:lnTo>
                        <a:lnTo>
                          <a:pt x="371" y="2497"/>
                        </a:lnTo>
                        <a:lnTo>
                          <a:pt x="310" y="2422"/>
                        </a:lnTo>
                        <a:lnTo>
                          <a:pt x="254" y="2344"/>
                        </a:lnTo>
                        <a:lnTo>
                          <a:pt x="203" y="2262"/>
                        </a:lnTo>
                        <a:lnTo>
                          <a:pt x="158" y="2177"/>
                        </a:lnTo>
                        <a:lnTo>
                          <a:pt x="117" y="2089"/>
                        </a:lnTo>
                        <a:lnTo>
                          <a:pt x="82" y="1998"/>
                        </a:lnTo>
                        <a:lnTo>
                          <a:pt x="53" y="1904"/>
                        </a:lnTo>
                        <a:lnTo>
                          <a:pt x="30" y="1807"/>
                        </a:lnTo>
                        <a:lnTo>
                          <a:pt x="13" y="1708"/>
                        </a:lnTo>
                        <a:lnTo>
                          <a:pt x="3" y="1607"/>
                        </a:lnTo>
                        <a:lnTo>
                          <a:pt x="0" y="1504"/>
                        </a:lnTo>
                        <a:lnTo>
                          <a:pt x="3" y="1401"/>
                        </a:lnTo>
                        <a:lnTo>
                          <a:pt x="13" y="1300"/>
                        </a:lnTo>
                        <a:lnTo>
                          <a:pt x="30" y="1200"/>
                        </a:lnTo>
                        <a:lnTo>
                          <a:pt x="53" y="1104"/>
                        </a:lnTo>
                        <a:lnTo>
                          <a:pt x="82" y="1009"/>
                        </a:lnTo>
                        <a:lnTo>
                          <a:pt x="117" y="919"/>
                        </a:lnTo>
                        <a:lnTo>
                          <a:pt x="158" y="830"/>
                        </a:lnTo>
                        <a:lnTo>
                          <a:pt x="203" y="745"/>
                        </a:lnTo>
                        <a:lnTo>
                          <a:pt x="254" y="663"/>
                        </a:lnTo>
                        <a:lnTo>
                          <a:pt x="310" y="584"/>
                        </a:lnTo>
                        <a:lnTo>
                          <a:pt x="371" y="510"/>
                        </a:lnTo>
                        <a:lnTo>
                          <a:pt x="436" y="440"/>
                        </a:lnTo>
                        <a:lnTo>
                          <a:pt x="505" y="375"/>
                        </a:lnTo>
                        <a:lnTo>
                          <a:pt x="579" y="314"/>
                        </a:lnTo>
                        <a:lnTo>
                          <a:pt x="657" y="257"/>
                        </a:lnTo>
                        <a:lnTo>
                          <a:pt x="738" y="205"/>
                        </a:lnTo>
                        <a:lnTo>
                          <a:pt x="822" y="158"/>
                        </a:lnTo>
                        <a:lnTo>
                          <a:pt x="910" y="118"/>
                        </a:lnTo>
                        <a:lnTo>
                          <a:pt x="1001" y="83"/>
                        </a:lnTo>
                        <a:lnTo>
                          <a:pt x="1094" y="54"/>
                        </a:lnTo>
                        <a:lnTo>
                          <a:pt x="1189" y="31"/>
                        </a:lnTo>
                        <a:lnTo>
                          <a:pt x="1287" y="13"/>
                        </a:lnTo>
                        <a:lnTo>
                          <a:pt x="1387" y="3"/>
                        </a:lnTo>
                        <a:lnTo>
                          <a:pt x="1489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70" name="Freeform 9"/>
                  <p:cNvSpPr>
                    <a:spLocks/>
                  </p:cNvSpPr>
                  <p:nvPr/>
                </p:nvSpPr>
                <p:spPr bwMode="auto">
                  <a:xfrm>
                    <a:off x="9528175" y="3630613"/>
                    <a:ext cx="954088" cy="963613"/>
                  </a:xfrm>
                  <a:custGeom>
                    <a:avLst/>
                    <a:gdLst>
                      <a:gd name="T0" fmla="*/ 1550 w 2404"/>
                      <a:gd name="T1" fmla="*/ 51 h 2427"/>
                      <a:gd name="T2" fmla="*/ 1926 w 2404"/>
                      <a:gd name="T3" fmla="*/ 244 h 2427"/>
                      <a:gd name="T4" fmla="*/ 2211 w 2404"/>
                      <a:gd name="T5" fmla="*/ 552 h 2427"/>
                      <a:gd name="T6" fmla="*/ 2375 w 2404"/>
                      <a:gd name="T7" fmla="*/ 948 h 2427"/>
                      <a:gd name="T8" fmla="*/ 2391 w 2404"/>
                      <a:gd name="T9" fmla="*/ 1396 h 2427"/>
                      <a:gd name="T10" fmla="*/ 2248 w 2404"/>
                      <a:gd name="T11" fmla="*/ 1811 h 2427"/>
                      <a:gd name="T12" fmla="*/ 1991 w 2404"/>
                      <a:gd name="T13" fmla="*/ 2129 h 2427"/>
                      <a:gd name="T14" fmla="*/ 1656 w 2404"/>
                      <a:gd name="T15" fmla="*/ 2338 h 2427"/>
                      <a:gd name="T16" fmla="*/ 1453 w 2404"/>
                      <a:gd name="T17" fmla="*/ 2378 h 2427"/>
                      <a:gd name="T18" fmla="*/ 1447 w 2404"/>
                      <a:gd name="T19" fmla="*/ 2300 h 2427"/>
                      <a:gd name="T20" fmla="*/ 1687 w 2404"/>
                      <a:gd name="T21" fmla="*/ 2200 h 2427"/>
                      <a:gd name="T22" fmla="*/ 1810 w 2404"/>
                      <a:gd name="T23" fmla="*/ 1906 h 2427"/>
                      <a:gd name="T24" fmla="*/ 1809 w 2404"/>
                      <a:gd name="T25" fmla="*/ 1827 h 2427"/>
                      <a:gd name="T26" fmla="*/ 1888 w 2404"/>
                      <a:gd name="T27" fmla="*/ 1827 h 2427"/>
                      <a:gd name="T28" fmla="*/ 2149 w 2404"/>
                      <a:gd name="T29" fmla="*/ 1760 h 2427"/>
                      <a:gd name="T30" fmla="*/ 2278 w 2404"/>
                      <a:gd name="T31" fmla="*/ 1395 h 2427"/>
                      <a:gd name="T32" fmla="*/ 2258 w 2404"/>
                      <a:gd name="T33" fmla="*/ 1268 h 2427"/>
                      <a:gd name="T34" fmla="*/ 2017 w 2404"/>
                      <a:gd name="T35" fmla="*/ 1247 h 2427"/>
                      <a:gd name="T36" fmla="*/ 2030 w 2404"/>
                      <a:gd name="T37" fmla="*/ 1168 h 2427"/>
                      <a:gd name="T38" fmla="*/ 2272 w 2404"/>
                      <a:gd name="T39" fmla="*/ 1167 h 2427"/>
                      <a:gd name="T40" fmla="*/ 2261 w 2404"/>
                      <a:gd name="T41" fmla="*/ 951 h 2427"/>
                      <a:gd name="T42" fmla="*/ 2106 w 2404"/>
                      <a:gd name="T43" fmla="*/ 597 h 2427"/>
                      <a:gd name="T44" fmla="*/ 1862 w 2404"/>
                      <a:gd name="T45" fmla="*/ 614 h 2427"/>
                      <a:gd name="T46" fmla="*/ 1800 w 2404"/>
                      <a:gd name="T47" fmla="*/ 586 h 2427"/>
                      <a:gd name="T48" fmla="*/ 1933 w 2404"/>
                      <a:gd name="T49" fmla="*/ 397 h 2427"/>
                      <a:gd name="T50" fmla="*/ 1586 w 2404"/>
                      <a:gd name="T51" fmla="*/ 183 h 2427"/>
                      <a:gd name="T52" fmla="*/ 1258 w 2404"/>
                      <a:gd name="T53" fmla="*/ 273 h 2427"/>
                      <a:gd name="T54" fmla="*/ 1202 w 2404"/>
                      <a:gd name="T55" fmla="*/ 328 h 2427"/>
                      <a:gd name="T56" fmla="*/ 1146 w 2404"/>
                      <a:gd name="T57" fmla="*/ 273 h 2427"/>
                      <a:gd name="T58" fmla="*/ 817 w 2404"/>
                      <a:gd name="T59" fmla="*/ 183 h 2427"/>
                      <a:gd name="T60" fmla="*/ 471 w 2404"/>
                      <a:gd name="T61" fmla="*/ 396 h 2427"/>
                      <a:gd name="T62" fmla="*/ 605 w 2404"/>
                      <a:gd name="T63" fmla="*/ 586 h 2427"/>
                      <a:gd name="T64" fmla="*/ 531 w 2404"/>
                      <a:gd name="T65" fmla="*/ 611 h 2427"/>
                      <a:gd name="T66" fmla="*/ 258 w 2404"/>
                      <a:gd name="T67" fmla="*/ 662 h 2427"/>
                      <a:gd name="T68" fmla="*/ 127 w 2404"/>
                      <a:gd name="T69" fmla="*/ 1029 h 2427"/>
                      <a:gd name="T70" fmla="*/ 146 w 2404"/>
                      <a:gd name="T71" fmla="*/ 1159 h 2427"/>
                      <a:gd name="T72" fmla="*/ 387 w 2404"/>
                      <a:gd name="T73" fmla="*/ 1180 h 2427"/>
                      <a:gd name="T74" fmla="*/ 375 w 2404"/>
                      <a:gd name="T75" fmla="*/ 1259 h 2427"/>
                      <a:gd name="T76" fmla="*/ 132 w 2404"/>
                      <a:gd name="T77" fmla="*/ 1260 h 2427"/>
                      <a:gd name="T78" fmla="*/ 142 w 2404"/>
                      <a:gd name="T79" fmla="*/ 1476 h 2427"/>
                      <a:gd name="T80" fmla="*/ 299 w 2404"/>
                      <a:gd name="T81" fmla="*/ 1830 h 2427"/>
                      <a:gd name="T82" fmla="*/ 547 w 2404"/>
                      <a:gd name="T83" fmla="*/ 1811 h 2427"/>
                      <a:gd name="T84" fmla="*/ 610 w 2404"/>
                      <a:gd name="T85" fmla="*/ 1857 h 2427"/>
                      <a:gd name="T86" fmla="*/ 534 w 2404"/>
                      <a:gd name="T87" fmla="*/ 2083 h 2427"/>
                      <a:gd name="T88" fmla="*/ 896 w 2404"/>
                      <a:gd name="T89" fmla="*/ 2270 h 2427"/>
                      <a:gd name="T90" fmla="*/ 1149 w 2404"/>
                      <a:gd name="T91" fmla="*/ 2137 h 2427"/>
                      <a:gd name="T92" fmla="*/ 1220 w 2404"/>
                      <a:gd name="T93" fmla="*/ 2101 h 2427"/>
                      <a:gd name="T94" fmla="*/ 1258 w 2404"/>
                      <a:gd name="T95" fmla="*/ 2372 h 2427"/>
                      <a:gd name="T96" fmla="*/ 1235 w 2404"/>
                      <a:gd name="T97" fmla="*/ 2416 h 2427"/>
                      <a:gd name="T98" fmla="*/ 939 w 2404"/>
                      <a:gd name="T99" fmla="*/ 2398 h 2427"/>
                      <a:gd name="T100" fmla="*/ 547 w 2404"/>
                      <a:gd name="T101" fmla="*/ 2232 h 2427"/>
                      <a:gd name="T102" fmla="*/ 242 w 2404"/>
                      <a:gd name="T103" fmla="*/ 1945 h 2427"/>
                      <a:gd name="T104" fmla="*/ 50 w 2404"/>
                      <a:gd name="T105" fmla="*/ 1565 h 2427"/>
                      <a:gd name="T106" fmla="*/ 3 w 2404"/>
                      <a:gd name="T107" fmla="*/ 1123 h 2427"/>
                      <a:gd name="T108" fmla="*/ 111 w 2404"/>
                      <a:gd name="T109" fmla="*/ 702 h 2427"/>
                      <a:gd name="T110" fmla="*/ 352 w 2404"/>
                      <a:gd name="T111" fmla="*/ 356 h 2427"/>
                      <a:gd name="T112" fmla="*/ 695 w 2404"/>
                      <a:gd name="T113" fmla="*/ 112 h 2427"/>
                      <a:gd name="T114" fmla="*/ 1113 w 2404"/>
                      <a:gd name="T115" fmla="*/ 3 h 2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2404" h="2427">
                        <a:moveTo>
                          <a:pt x="1202" y="0"/>
                        </a:moveTo>
                        <a:lnTo>
                          <a:pt x="1292" y="3"/>
                        </a:lnTo>
                        <a:lnTo>
                          <a:pt x="1380" y="13"/>
                        </a:lnTo>
                        <a:lnTo>
                          <a:pt x="1465" y="29"/>
                        </a:lnTo>
                        <a:lnTo>
                          <a:pt x="1550" y="51"/>
                        </a:lnTo>
                        <a:lnTo>
                          <a:pt x="1631" y="79"/>
                        </a:lnTo>
                        <a:lnTo>
                          <a:pt x="1709" y="112"/>
                        </a:lnTo>
                        <a:lnTo>
                          <a:pt x="1784" y="151"/>
                        </a:lnTo>
                        <a:lnTo>
                          <a:pt x="1857" y="195"/>
                        </a:lnTo>
                        <a:lnTo>
                          <a:pt x="1926" y="244"/>
                        </a:lnTo>
                        <a:lnTo>
                          <a:pt x="1991" y="298"/>
                        </a:lnTo>
                        <a:lnTo>
                          <a:pt x="2053" y="356"/>
                        </a:lnTo>
                        <a:lnTo>
                          <a:pt x="2110" y="417"/>
                        </a:lnTo>
                        <a:lnTo>
                          <a:pt x="2163" y="483"/>
                        </a:lnTo>
                        <a:lnTo>
                          <a:pt x="2211" y="552"/>
                        </a:lnTo>
                        <a:lnTo>
                          <a:pt x="2254" y="625"/>
                        </a:lnTo>
                        <a:lnTo>
                          <a:pt x="2293" y="702"/>
                        </a:lnTo>
                        <a:lnTo>
                          <a:pt x="2326" y="780"/>
                        </a:lnTo>
                        <a:lnTo>
                          <a:pt x="2353" y="863"/>
                        </a:lnTo>
                        <a:lnTo>
                          <a:pt x="2375" y="948"/>
                        </a:lnTo>
                        <a:lnTo>
                          <a:pt x="2391" y="1034"/>
                        </a:lnTo>
                        <a:lnTo>
                          <a:pt x="2401" y="1123"/>
                        </a:lnTo>
                        <a:lnTo>
                          <a:pt x="2404" y="1214"/>
                        </a:lnTo>
                        <a:lnTo>
                          <a:pt x="2401" y="1306"/>
                        </a:lnTo>
                        <a:lnTo>
                          <a:pt x="2391" y="1396"/>
                        </a:lnTo>
                        <a:lnTo>
                          <a:pt x="2374" y="1485"/>
                        </a:lnTo>
                        <a:lnTo>
                          <a:pt x="2351" y="1571"/>
                        </a:lnTo>
                        <a:lnTo>
                          <a:pt x="2323" y="1654"/>
                        </a:lnTo>
                        <a:lnTo>
                          <a:pt x="2288" y="1735"/>
                        </a:lnTo>
                        <a:lnTo>
                          <a:pt x="2248" y="1811"/>
                        </a:lnTo>
                        <a:lnTo>
                          <a:pt x="2203" y="1886"/>
                        </a:lnTo>
                        <a:lnTo>
                          <a:pt x="2153" y="1956"/>
                        </a:lnTo>
                        <a:lnTo>
                          <a:pt x="2103" y="2017"/>
                        </a:lnTo>
                        <a:lnTo>
                          <a:pt x="2049" y="2075"/>
                        </a:lnTo>
                        <a:lnTo>
                          <a:pt x="1991" y="2129"/>
                        </a:lnTo>
                        <a:lnTo>
                          <a:pt x="1930" y="2179"/>
                        </a:lnTo>
                        <a:lnTo>
                          <a:pt x="1866" y="2225"/>
                        </a:lnTo>
                        <a:lnTo>
                          <a:pt x="1798" y="2268"/>
                        </a:lnTo>
                        <a:lnTo>
                          <a:pt x="1728" y="2305"/>
                        </a:lnTo>
                        <a:lnTo>
                          <a:pt x="1656" y="2338"/>
                        </a:lnTo>
                        <a:lnTo>
                          <a:pt x="1580" y="2366"/>
                        </a:lnTo>
                        <a:lnTo>
                          <a:pt x="1502" y="2389"/>
                        </a:lnTo>
                        <a:lnTo>
                          <a:pt x="1485" y="2390"/>
                        </a:lnTo>
                        <a:lnTo>
                          <a:pt x="1469" y="2387"/>
                        </a:lnTo>
                        <a:lnTo>
                          <a:pt x="1453" y="2378"/>
                        </a:lnTo>
                        <a:lnTo>
                          <a:pt x="1443" y="2365"/>
                        </a:lnTo>
                        <a:lnTo>
                          <a:pt x="1435" y="2349"/>
                        </a:lnTo>
                        <a:lnTo>
                          <a:pt x="1434" y="2330"/>
                        </a:lnTo>
                        <a:lnTo>
                          <a:pt x="1438" y="2314"/>
                        </a:lnTo>
                        <a:lnTo>
                          <a:pt x="1447" y="2300"/>
                        </a:lnTo>
                        <a:lnTo>
                          <a:pt x="1459" y="2288"/>
                        </a:lnTo>
                        <a:lnTo>
                          <a:pt x="1475" y="2281"/>
                        </a:lnTo>
                        <a:lnTo>
                          <a:pt x="1549" y="2259"/>
                        </a:lnTo>
                        <a:lnTo>
                          <a:pt x="1619" y="2232"/>
                        </a:lnTo>
                        <a:lnTo>
                          <a:pt x="1687" y="2200"/>
                        </a:lnTo>
                        <a:lnTo>
                          <a:pt x="1753" y="2164"/>
                        </a:lnTo>
                        <a:lnTo>
                          <a:pt x="1817" y="2124"/>
                        </a:lnTo>
                        <a:lnTo>
                          <a:pt x="1876" y="2079"/>
                        </a:lnTo>
                        <a:lnTo>
                          <a:pt x="1934" y="2031"/>
                        </a:lnTo>
                        <a:lnTo>
                          <a:pt x="1810" y="1906"/>
                        </a:lnTo>
                        <a:lnTo>
                          <a:pt x="1800" y="1891"/>
                        </a:lnTo>
                        <a:lnTo>
                          <a:pt x="1794" y="1875"/>
                        </a:lnTo>
                        <a:lnTo>
                          <a:pt x="1794" y="1858"/>
                        </a:lnTo>
                        <a:lnTo>
                          <a:pt x="1800" y="1841"/>
                        </a:lnTo>
                        <a:lnTo>
                          <a:pt x="1809" y="1827"/>
                        </a:lnTo>
                        <a:lnTo>
                          <a:pt x="1823" y="1816"/>
                        </a:lnTo>
                        <a:lnTo>
                          <a:pt x="1840" y="1811"/>
                        </a:lnTo>
                        <a:lnTo>
                          <a:pt x="1857" y="1811"/>
                        </a:lnTo>
                        <a:lnTo>
                          <a:pt x="1873" y="1816"/>
                        </a:lnTo>
                        <a:lnTo>
                          <a:pt x="1888" y="1827"/>
                        </a:lnTo>
                        <a:lnTo>
                          <a:pt x="2012" y="1952"/>
                        </a:lnTo>
                        <a:lnTo>
                          <a:pt x="2040" y="1921"/>
                        </a:lnTo>
                        <a:lnTo>
                          <a:pt x="2066" y="1888"/>
                        </a:lnTo>
                        <a:lnTo>
                          <a:pt x="2110" y="1826"/>
                        </a:lnTo>
                        <a:lnTo>
                          <a:pt x="2149" y="1760"/>
                        </a:lnTo>
                        <a:lnTo>
                          <a:pt x="2185" y="1692"/>
                        </a:lnTo>
                        <a:lnTo>
                          <a:pt x="2216" y="1621"/>
                        </a:lnTo>
                        <a:lnTo>
                          <a:pt x="2242" y="1548"/>
                        </a:lnTo>
                        <a:lnTo>
                          <a:pt x="2262" y="1473"/>
                        </a:lnTo>
                        <a:lnTo>
                          <a:pt x="2278" y="1395"/>
                        </a:lnTo>
                        <a:lnTo>
                          <a:pt x="2288" y="1316"/>
                        </a:lnTo>
                        <a:lnTo>
                          <a:pt x="2293" y="1235"/>
                        </a:lnTo>
                        <a:lnTo>
                          <a:pt x="2284" y="1249"/>
                        </a:lnTo>
                        <a:lnTo>
                          <a:pt x="2272" y="1260"/>
                        </a:lnTo>
                        <a:lnTo>
                          <a:pt x="2258" y="1268"/>
                        </a:lnTo>
                        <a:lnTo>
                          <a:pt x="2242" y="1270"/>
                        </a:lnTo>
                        <a:lnTo>
                          <a:pt x="2062" y="1270"/>
                        </a:lnTo>
                        <a:lnTo>
                          <a:pt x="2045" y="1266"/>
                        </a:lnTo>
                        <a:lnTo>
                          <a:pt x="2030" y="1259"/>
                        </a:lnTo>
                        <a:lnTo>
                          <a:pt x="2017" y="1247"/>
                        </a:lnTo>
                        <a:lnTo>
                          <a:pt x="2009" y="1231"/>
                        </a:lnTo>
                        <a:lnTo>
                          <a:pt x="2007" y="1213"/>
                        </a:lnTo>
                        <a:lnTo>
                          <a:pt x="2009" y="1195"/>
                        </a:lnTo>
                        <a:lnTo>
                          <a:pt x="2017" y="1180"/>
                        </a:lnTo>
                        <a:lnTo>
                          <a:pt x="2030" y="1168"/>
                        </a:lnTo>
                        <a:lnTo>
                          <a:pt x="2045" y="1160"/>
                        </a:lnTo>
                        <a:lnTo>
                          <a:pt x="2062" y="1157"/>
                        </a:lnTo>
                        <a:lnTo>
                          <a:pt x="2242" y="1157"/>
                        </a:lnTo>
                        <a:lnTo>
                          <a:pt x="2258" y="1159"/>
                        </a:lnTo>
                        <a:lnTo>
                          <a:pt x="2272" y="1167"/>
                        </a:lnTo>
                        <a:lnTo>
                          <a:pt x="2284" y="1178"/>
                        </a:lnTo>
                        <a:lnTo>
                          <a:pt x="2293" y="1191"/>
                        </a:lnTo>
                        <a:lnTo>
                          <a:pt x="2287" y="1109"/>
                        </a:lnTo>
                        <a:lnTo>
                          <a:pt x="2278" y="1029"/>
                        </a:lnTo>
                        <a:lnTo>
                          <a:pt x="2261" y="951"/>
                        </a:lnTo>
                        <a:lnTo>
                          <a:pt x="2240" y="875"/>
                        </a:lnTo>
                        <a:lnTo>
                          <a:pt x="2214" y="801"/>
                        </a:lnTo>
                        <a:lnTo>
                          <a:pt x="2182" y="730"/>
                        </a:lnTo>
                        <a:lnTo>
                          <a:pt x="2146" y="662"/>
                        </a:lnTo>
                        <a:lnTo>
                          <a:pt x="2106" y="597"/>
                        </a:lnTo>
                        <a:lnTo>
                          <a:pt x="2060" y="535"/>
                        </a:lnTo>
                        <a:lnTo>
                          <a:pt x="2012" y="476"/>
                        </a:lnTo>
                        <a:lnTo>
                          <a:pt x="1888" y="600"/>
                        </a:lnTo>
                        <a:lnTo>
                          <a:pt x="1876" y="609"/>
                        </a:lnTo>
                        <a:lnTo>
                          <a:pt x="1862" y="614"/>
                        </a:lnTo>
                        <a:lnTo>
                          <a:pt x="1848" y="617"/>
                        </a:lnTo>
                        <a:lnTo>
                          <a:pt x="1834" y="614"/>
                        </a:lnTo>
                        <a:lnTo>
                          <a:pt x="1821" y="609"/>
                        </a:lnTo>
                        <a:lnTo>
                          <a:pt x="1810" y="600"/>
                        </a:lnTo>
                        <a:lnTo>
                          <a:pt x="1800" y="586"/>
                        </a:lnTo>
                        <a:lnTo>
                          <a:pt x="1794" y="569"/>
                        </a:lnTo>
                        <a:lnTo>
                          <a:pt x="1794" y="552"/>
                        </a:lnTo>
                        <a:lnTo>
                          <a:pt x="1800" y="536"/>
                        </a:lnTo>
                        <a:lnTo>
                          <a:pt x="1810" y="522"/>
                        </a:lnTo>
                        <a:lnTo>
                          <a:pt x="1933" y="397"/>
                        </a:lnTo>
                        <a:lnTo>
                          <a:pt x="1871" y="345"/>
                        </a:lnTo>
                        <a:lnTo>
                          <a:pt x="1805" y="297"/>
                        </a:lnTo>
                        <a:lnTo>
                          <a:pt x="1736" y="253"/>
                        </a:lnTo>
                        <a:lnTo>
                          <a:pt x="1662" y="216"/>
                        </a:lnTo>
                        <a:lnTo>
                          <a:pt x="1586" y="183"/>
                        </a:lnTo>
                        <a:lnTo>
                          <a:pt x="1507" y="157"/>
                        </a:lnTo>
                        <a:lnTo>
                          <a:pt x="1426" y="136"/>
                        </a:lnTo>
                        <a:lnTo>
                          <a:pt x="1343" y="122"/>
                        </a:lnTo>
                        <a:lnTo>
                          <a:pt x="1258" y="114"/>
                        </a:lnTo>
                        <a:lnTo>
                          <a:pt x="1258" y="273"/>
                        </a:lnTo>
                        <a:lnTo>
                          <a:pt x="1254" y="290"/>
                        </a:lnTo>
                        <a:lnTo>
                          <a:pt x="1247" y="305"/>
                        </a:lnTo>
                        <a:lnTo>
                          <a:pt x="1235" y="317"/>
                        </a:lnTo>
                        <a:lnTo>
                          <a:pt x="1220" y="326"/>
                        </a:lnTo>
                        <a:lnTo>
                          <a:pt x="1202" y="328"/>
                        </a:lnTo>
                        <a:lnTo>
                          <a:pt x="1184" y="326"/>
                        </a:lnTo>
                        <a:lnTo>
                          <a:pt x="1169" y="317"/>
                        </a:lnTo>
                        <a:lnTo>
                          <a:pt x="1157" y="305"/>
                        </a:lnTo>
                        <a:lnTo>
                          <a:pt x="1149" y="290"/>
                        </a:lnTo>
                        <a:lnTo>
                          <a:pt x="1146" y="273"/>
                        </a:lnTo>
                        <a:lnTo>
                          <a:pt x="1146" y="114"/>
                        </a:lnTo>
                        <a:lnTo>
                          <a:pt x="1061" y="122"/>
                        </a:lnTo>
                        <a:lnTo>
                          <a:pt x="977" y="136"/>
                        </a:lnTo>
                        <a:lnTo>
                          <a:pt x="896" y="157"/>
                        </a:lnTo>
                        <a:lnTo>
                          <a:pt x="817" y="183"/>
                        </a:lnTo>
                        <a:lnTo>
                          <a:pt x="742" y="216"/>
                        </a:lnTo>
                        <a:lnTo>
                          <a:pt x="669" y="253"/>
                        </a:lnTo>
                        <a:lnTo>
                          <a:pt x="599" y="296"/>
                        </a:lnTo>
                        <a:lnTo>
                          <a:pt x="533" y="344"/>
                        </a:lnTo>
                        <a:lnTo>
                          <a:pt x="471" y="396"/>
                        </a:lnTo>
                        <a:lnTo>
                          <a:pt x="595" y="522"/>
                        </a:lnTo>
                        <a:lnTo>
                          <a:pt x="605" y="536"/>
                        </a:lnTo>
                        <a:lnTo>
                          <a:pt x="610" y="552"/>
                        </a:lnTo>
                        <a:lnTo>
                          <a:pt x="610" y="570"/>
                        </a:lnTo>
                        <a:lnTo>
                          <a:pt x="605" y="586"/>
                        </a:lnTo>
                        <a:lnTo>
                          <a:pt x="595" y="600"/>
                        </a:lnTo>
                        <a:lnTo>
                          <a:pt x="580" y="611"/>
                        </a:lnTo>
                        <a:lnTo>
                          <a:pt x="564" y="616"/>
                        </a:lnTo>
                        <a:lnTo>
                          <a:pt x="547" y="616"/>
                        </a:lnTo>
                        <a:lnTo>
                          <a:pt x="531" y="611"/>
                        </a:lnTo>
                        <a:lnTo>
                          <a:pt x="516" y="600"/>
                        </a:lnTo>
                        <a:lnTo>
                          <a:pt x="393" y="476"/>
                        </a:lnTo>
                        <a:lnTo>
                          <a:pt x="344" y="535"/>
                        </a:lnTo>
                        <a:lnTo>
                          <a:pt x="299" y="597"/>
                        </a:lnTo>
                        <a:lnTo>
                          <a:pt x="258" y="662"/>
                        </a:lnTo>
                        <a:lnTo>
                          <a:pt x="222" y="730"/>
                        </a:lnTo>
                        <a:lnTo>
                          <a:pt x="191" y="801"/>
                        </a:lnTo>
                        <a:lnTo>
                          <a:pt x="164" y="875"/>
                        </a:lnTo>
                        <a:lnTo>
                          <a:pt x="142" y="951"/>
                        </a:lnTo>
                        <a:lnTo>
                          <a:pt x="127" y="1029"/>
                        </a:lnTo>
                        <a:lnTo>
                          <a:pt x="116" y="1109"/>
                        </a:lnTo>
                        <a:lnTo>
                          <a:pt x="112" y="1191"/>
                        </a:lnTo>
                        <a:lnTo>
                          <a:pt x="120" y="1178"/>
                        </a:lnTo>
                        <a:lnTo>
                          <a:pt x="132" y="1167"/>
                        </a:lnTo>
                        <a:lnTo>
                          <a:pt x="146" y="1159"/>
                        </a:lnTo>
                        <a:lnTo>
                          <a:pt x="162" y="1157"/>
                        </a:lnTo>
                        <a:lnTo>
                          <a:pt x="341" y="1157"/>
                        </a:lnTo>
                        <a:lnTo>
                          <a:pt x="359" y="1160"/>
                        </a:lnTo>
                        <a:lnTo>
                          <a:pt x="375" y="1168"/>
                        </a:lnTo>
                        <a:lnTo>
                          <a:pt x="387" y="1180"/>
                        </a:lnTo>
                        <a:lnTo>
                          <a:pt x="394" y="1195"/>
                        </a:lnTo>
                        <a:lnTo>
                          <a:pt x="398" y="1213"/>
                        </a:lnTo>
                        <a:lnTo>
                          <a:pt x="394" y="1231"/>
                        </a:lnTo>
                        <a:lnTo>
                          <a:pt x="387" y="1247"/>
                        </a:lnTo>
                        <a:lnTo>
                          <a:pt x="375" y="1259"/>
                        </a:lnTo>
                        <a:lnTo>
                          <a:pt x="359" y="1266"/>
                        </a:lnTo>
                        <a:lnTo>
                          <a:pt x="341" y="1270"/>
                        </a:lnTo>
                        <a:lnTo>
                          <a:pt x="162" y="1270"/>
                        </a:lnTo>
                        <a:lnTo>
                          <a:pt x="146" y="1268"/>
                        </a:lnTo>
                        <a:lnTo>
                          <a:pt x="132" y="1260"/>
                        </a:lnTo>
                        <a:lnTo>
                          <a:pt x="120" y="1249"/>
                        </a:lnTo>
                        <a:lnTo>
                          <a:pt x="112" y="1236"/>
                        </a:lnTo>
                        <a:lnTo>
                          <a:pt x="116" y="1318"/>
                        </a:lnTo>
                        <a:lnTo>
                          <a:pt x="126" y="1397"/>
                        </a:lnTo>
                        <a:lnTo>
                          <a:pt x="142" y="1476"/>
                        </a:lnTo>
                        <a:lnTo>
                          <a:pt x="164" y="1551"/>
                        </a:lnTo>
                        <a:lnTo>
                          <a:pt x="190" y="1626"/>
                        </a:lnTo>
                        <a:lnTo>
                          <a:pt x="222" y="1697"/>
                        </a:lnTo>
                        <a:lnTo>
                          <a:pt x="258" y="1764"/>
                        </a:lnTo>
                        <a:lnTo>
                          <a:pt x="299" y="1830"/>
                        </a:lnTo>
                        <a:lnTo>
                          <a:pt x="344" y="1892"/>
                        </a:lnTo>
                        <a:lnTo>
                          <a:pt x="393" y="1951"/>
                        </a:lnTo>
                        <a:lnTo>
                          <a:pt x="516" y="1828"/>
                        </a:lnTo>
                        <a:lnTo>
                          <a:pt x="531" y="1817"/>
                        </a:lnTo>
                        <a:lnTo>
                          <a:pt x="547" y="1811"/>
                        </a:lnTo>
                        <a:lnTo>
                          <a:pt x="563" y="1811"/>
                        </a:lnTo>
                        <a:lnTo>
                          <a:pt x="580" y="1817"/>
                        </a:lnTo>
                        <a:lnTo>
                          <a:pt x="595" y="1827"/>
                        </a:lnTo>
                        <a:lnTo>
                          <a:pt x="605" y="1841"/>
                        </a:lnTo>
                        <a:lnTo>
                          <a:pt x="610" y="1857"/>
                        </a:lnTo>
                        <a:lnTo>
                          <a:pt x="610" y="1875"/>
                        </a:lnTo>
                        <a:lnTo>
                          <a:pt x="605" y="1891"/>
                        </a:lnTo>
                        <a:lnTo>
                          <a:pt x="595" y="1906"/>
                        </a:lnTo>
                        <a:lnTo>
                          <a:pt x="471" y="2031"/>
                        </a:lnTo>
                        <a:lnTo>
                          <a:pt x="534" y="2083"/>
                        </a:lnTo>
                        <a:lnTo>
                          <a:pt x="600" y="2131"/>
                        </a:lnTo>
                        <a:lnTo>
                          <a:pt x="669" y="2174"/>
                        </a:lnTo>
                        <a:lnTo>
                          <a:pt x="742" y="2211"/>
                        </a:lnTo>
                        <a:lnTo>
                          <a:pt x="817" y="2244"/>
                        </a:lnTo>
                        <a:lnTo>
                          <a:pt x="896" y="2270"/>
                        </a:lnTo>
                        <a:lnTo>
                          <a:pt x="977" y="2291"/>
                        </a:lnTo>
                        <a:lnTo>
                          <a:pt x="1061" y="2305"/>
                        </a:lnTo>
                        <a:lnTo>
                          <a:pt x="1146" y="2313"/>
                        </a:lnTo>
                        <a:lnTo>
                          <a:pt x="1146" y="2154"/>
                        </a:lnTo>
                        <a:lnTo>
                          <a:pt x="1149" y="2137"/>
                        </a:lnTo>
                        <a:lnTo>
                          <a:pt x="1157" y="2122"/>
                        </a:lnTo>
                        <a:lnTo>
                          <a:pt x="1169" y="2110"/>
                        </a:lnTo>
                        <a:lnTo>
                          <a:pt x="1184" y="2101"/>
                        </a:lnTo>
                        <a:lnTo>
                          <a:pt x="1202" y="2099"/>
                        </a:lnTo>
                        <a:lnTo>
                          <a:pt x="1220" y="2101"/>
                        </a:lnTo>
                        <a:lnTo>
                          <a:pt x="1235" y="2110"/>
                        </a:lnTo>
                        <a:lnTo>
                          <a:pt x="1247" y="2122"/>
                        </a:lnTo>
                        <a:lnTo>
                          <a:pt x="1254" y="2137"/>
                        </a:lnTo>
                        <a:lnTo>
                          <a:pt x="1258" y="2154"/>
                        </a:lnTo>
                        <a:lnTo>
                          <a:pt x="1258" y="2372"/>
                        </a:lnTo>
                        <a:lnTo>
                          <a:pt x="1258" y="2372"/>
                        </a:lnTo>
                        <a:lnTo>
                          <a:pt x="1258" y="2372"/>
                        </a:lnTo>
                        <a:lnTo>
                          <a:pt x="1254" y="2389"/>
                        </a:lnTo>
                        <a:lnTo>
                          <a:pt x="1247" y="2404"/>
                        </a:lnTo>
                        <a:lnTo>
                          <a:pt x="1235" y="2416"/>
                        </a:lnTo>
                        <a:lnTo>
                          <a:pt x="1220" y="2425"/>
                        </a:lnTo>
                        <a:lnTo>
                          <a:pt x="1202" y="2427"/>
                        </a:lnTo>
                        <a:lnTo>
                          <a:pt x="1113" y="2424"/>
                        </a:lnTo>
                        <a:lnTo>
                          <a:pt x="1024" y="2414"/>
                        </a:lnTo>
                        <a:lnTo>
                          <a:pt x="939" y="2398"/>
                        </a:lnTo>
                        <a:lnTo>
                          <a:pt x="855" y="2376"/>
                        </a:lnTo>
                        <a:lnTo>
                          <a:pt x="774" y="2349"/>
                        </a:lnTo>
                        <a:lnTo>
                          <a:pt x="695" y="2315"/>
                        </a:lnTo>
                        <a:lnTo>
                          <a:pt x="619" y="2277"/>
                        </a:lnTo>
                        <a:lnTo>
                          <a:pt x="547" y="2232"/>
                        </a:lnTo>
                        <a:lnTo>
                          <a:pt x="479" y="2184"/>
                        </a:lnTo>
                        <a:lnTo>
                          <a:pt x="413" y="2130"/>
                        </a:lnTo>
                        <a:lnTo>
                          <a:pt x="352" y="2072"/>
                        </a:lnTo>
                        <a:lnTo>
                          <a:pt x="295" y="2010"/>
                        </a:lnTo>
                        <a:lnTo>
                          <a:pt x="242" y="1945"/>
                        </a:lnTo>
                        <a:lnTo>
                          <a:pt x="193" y="1875"/>
                        </a:lnTo>
                        <a:lnTo>
                          <a:pt x="150" y="1802"/>
                        </a:lnTo>
                        <a:lnTo>
                          <a:pt x="111" y="1725"/>
                        </a:lnTo>
                        <a:lnTo>
                          <a:pt x="79" y="1646"/>
                        </a:lnTo>
                        <a:lnTo>
                          <a:pt x="50" y="1565"/>
                        </a:lnTo>
                        <a:lnTo>
                          <a:pt x="29" y="1479"/>
                        </a:lnTo>
                        <a:lnTo>
                          <a:pt x="13" y="1393"/>
                        </a:lnTo>
                        <a:lnTo>
                          <a:pt x="3" y="1305"/>
                        </a:lnTo>
                        <a:lnTo>
                          <a:pt x="0" y="1214"/>
                        </a:lnTo>
                        <a:lnTo>
                          <a:pt x="3" y="1123"/>
                        </a:lnTo>
                        <a:lnTo>
                          <a:pt x="13" y="1034"/>
                        </a:lnTo>
                        <a:lnTo>
                          <a:pt x="29" y="948"/>
                        </a:lnTo>
                        <a:lnTo>
                          <a:pt x="50" y="863"/>
                        </a:lnTo>
                        <a:lnTo>
                          <a:pt x="79" y="780"/>
                        </a:lnTo>
                        <a:lnTo>
                          <a:pt x="111" y="702"/>
                        </a:lnTo>
                        <a:lnTo>
                          <a:pt x="150" y="625"/>
                        </a:lnTo>
                        <a:lnTo>
                          <a:pt x="193" y="552"/>
                        </a:lnTo>
                        <a:lnTo>
                          <a:pt x="242" y="483"/>
                        </a:lnTo>
                        <a:lnTo>
                          <a:pt x="295" y="417"/>
                        </a:lnTo>
                        <a:lnTo>
                          <a:pt x="352" y="356"/>
                        </a:lnTo>
                        <a:lnTo>
                          <a:pt x="414" y="298"/>
                        </a:lnTo>
                        <a:lnTo>
                          <a:pt x="479" y="244"/>
                        </a:lnTo>
                        <a:lnTo>
                          <a:pt x="548" y="195"/>
                        </a:lnTo>
                        <a:lnTo>
                          <a:pt x="619" y="151"/>
                        </a:lnTo>
                        <a:lnTo>
                          <a:pt x="695" y="112"/>
                        </a:lnTo>
                        <a:lnTo>
                          <a:pt x="774" y="79"/>
                        </a:lnTo>
                        <a:lnTo>
                          <a:pt x="855" y="51"/>
                        </a:lnTo>
                        <a:lnTo>
                          <a:pt x="939" y="29"/>
                        </a:lnTo>
                        <a:lnTo>
                          <a:pt x="1024" y="13"/>
                        </a:lnTo>
                        <a:lnTo>
                          <a:pt x="1113" y="3"/>
                        </a:lnTo>
                        <a:lnTo>
                          <a:pt x="120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71" name="Freeform 10"/>
                  <p:cNvSpPr>
                    <a:spLocks/>
                  </p:cNvSpPr>
                  <p:nvPr/>
                </p:nvSpPr>
                <p:spPr bwMode="auto">
                  <a:xfrm>
                    <a:off x="9869488" y="3860800"/>
                    <a:ext cx="384175" cy="388938"/>
                  </a:xfrm>
                  <a:custGeom>
                    <a:avLst/>
                    <a:gdLst>
                      <a:gd name="T0" fmla="*/ 342 w 971"/>
                      <a:gd name="T1" fmla="*/ 0 h 981"/>
                      <a:gd name="T2" fmla="*/ 360 w 971"/>
                      <a:gd name="T3" fmla="*/ 4 h 981"/>
                      <a:gd name="T4" fmla="*/ 375 w 971"/>
                      <a:gd name="T5" fmla="*/ 11 h 981"/>
                      <a:gd name="T6" fmla="*/ 387 w 971"/>
                      <a:gd name="T7" fmla="*/ 23 h 981"/>
                      <a:gd name="T8" fmla="*/ 394 w 971"/>
                      <a:gd name="T9" fmla="*/ 39 h 981"/>
                      <a:gd name="T10" fmla="*/ 398 w 971"/>
                      <a:gd name="T11" fmla="*/ 56 h 981"/>
                      <a:gd name="T12" fmla="*/ 398 w 971"/>
                      <a:gd name="T13" fmla="*/ 579 h 981"/>
                      <a:gd name="T14" fmla="*/ 916 w 971"/>
                      <a:gd name="T15" fmla="*/ 579 h 981"/>
                      <a:gd name="T16" fmla="*/ 933 w 971"/>
                      <a:gd name="T17" fmla="*/ 582 h 981"/>
                      <a:gd name="T18" fmla="*/ 948 w 971"/>
                      <a:gd name="T19" fmla="*/ 590 h 981"/>
                      <a:gd name="T20" fmla="*/ 960 w 971"/>
                      <a:gd name="T21" fmla="*/ 602 h 981"/>
                      <a:gd name="T22" fmla="*/ 969 w 971"/>
                      <a:gd name="T23" fmla="*/ 617 h 981"/>
                      <a:gd name="T24" fmla="*/ 971 w 971"/>
                      <a:gd name="T25" fmla="*/ 636 h 981"/>
                      <a:gd name="T26" fmla="*/ 969 w 971"/>
                      <a:gd name="T27" fmla="*/ 653 h 981"/>
                      <a:gd name="T28" fmla="*/ 960 w 971"/>
                      <a:gd name="T29" fmla="*/ 669 h 981"/>
                      <a:gd name="T30" fmla="*/ 948 w 971"/>
                      <a:gd name="T31" fmla="*/ 681 h 981"/>
                      <a:gd name="T32" fmla="*/ 933 w 971"/>
                      <a:gd name="T33" fmla="*/ 688 h 981"/>
                      <a:gd name="T34" fmla="*/ 916 w 971"/>
                      <a:gd name="T35" fmla="*/ 692 h 981"/>
                      <a:gd name="T36" fmla="*/ 398 w 971"/>
                      <a:gd name="T37" fmla="*/ 692 h 981"/>
                      <a:gd name="T38" fmla="*/ 398 w 971"/>
                      <a:gd name="T39" fmla="*/ 925 h 981"/>
                      <a:gd name="T40" fmla="*/ 394 w 971"/>
                      <a:gd name="T41" fmla="*/ 943 h 981"/>
                      <a:gd name="T42" fmla="*/ 387 w 971"/>
                      <a:gd name="T43" fmla="*/ 958 h 981"/>
                      <a:gd name="T44" fmla="*/ 375 w 971"/>
                      <a:gd name="T45" fmla="*/ 970 h 981"/>
                      <a:gd name="T46" fmla="*/ 360 w 971"/>
                      <a:gd name="T47" fmla="*/ 978 h 981"/>
                      <a:gd name="T48" fmla="*/ 342 w 971"/>
                      <a:gd name="T49" fmla="*/ 981 h 981"/>
                      <a:gd name="T50" fmla="*/ 325 w 971"/>
                      <a:gd name="T51" fmla="*/ 978 h 981"/>
                      <a:gd name="T52" fmla="*/ 310 w 971"/>
                      <a:gd name="T53" fmla="*/ 970 h 981"/>
                      <a:gd name="T54" fmla="*/ 298 w 971"/>
                      <a:gd name="T55" fmla="*/ 958 h 981"/>
                      <a:gd name="T56" fmla="*/ 289 w 971"/>
                      <a:gd name="T57" fmla="*/ 943 h 981"/>
                      <a:gd name="T58" fmla="*/ 287 w 971"/>
                      <a:gd name="T59" fmla="*/ 925 h 981"/>
                      <a:gd name="T60" fmla="*/ 287 w 971"/>
                      <a:gd name="T61" fmla="*/ 692 h 981"/>
                      <a:gd name="T62" fmla="*/ 55 w 971"/>
                      <a:gd name="T63" fmla="*/ 692 h 981"/>
                      <a:gd name="T64" fmla="*/ 37 w 971"/>
                      <a:gd name="T65" fmla="*/ 688 h 981"/>
                      <a:gd name="T66" fmla="*/ 22 w 971"/>
                      <a:gd name="T67" fmla="*/ 681 h 981"/>
                      <a:gd name="T68" fmla="*/ 10 w 971"/>
                      <a:gd name="T69" fmla="*/ 669 h 981"/>
                      <a:gd name="T70" fmla="*/ 3 w 971"/>
                      <a:gd name="T71" fmla="*/ 653 h 981"/>
                      <a:gd name="T72" fmla="*/ 0 w 971"/>
                      <a:gd name="T73" fmla="*/ 636 h 981"/>
                      <a:gd name="T74" fmla="*/ 3 w 971"/>
                      <a:gd name="T75" fmla="*/ 617 h 981"/>
                      <a:gd name="T76" fmla="*/ 10 w 971"/>
                      <a:gd name="T77" fmla="*/ 602 h 981"/>
                      <a:gd name="T78" fmla="*/ 22 w 971"/>
                      <a:gd name="T79" fmla="*/ 590 h 981"/>
                      <a:gd name="T80" fmla="*/ 37 w 971"/>
                      <a:gd name="T81" fmla="*/ 582 h 981"/>
                      <a:gd name="T82" fmla="*/ 55 w 971"/>
                      <a:gd name="T83" fmla="*/ 579 h 981"/>
                      <a:gd name="T84" fmla="*/ 287 w 971"/>
                      <a:gd name="T85" fmla="*/ 579 h 981"/>
                      <a:gd name="T86" fmla="*/ 287 w 971"/>
                      <a:gd name="T87" fmla="*/ 56 h 981"/>
                      <a:gd name="T88" fmla="*/ 289 w 971"/>
                      <a:gd name="T89" fmla="*/ 39 h 981"/>
                      <a:gd name="T90" fmla="*/ 298 w 971"/>
                      <a:gd name="T91" fmla="*/ 23 h 981"/>
                      <a:gd name="T92" fmla="*/ 310 w 971"/>
                      <a:gd name="T93" fmla="*/ 11 h 981"/>
                      <a:gd name="T94" fmla="*/ 325 w 971"/>
                      <a:gd name="T95" fmla="*/ 4 h 981"/>
                      <a:gd name="T96" fmla="*/ 342 w 971"/>
                      <a:gd name="T97" fmla="*/ 0 h 9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971" h="981">
                        <a:moveTo>
                          <a:pt x="342" y="0"/>
                        </a:moveTo>
                        <a:lnTo>
                          <a:pt x="360" y="4"/>
                        </a:lnTo>
                        <a:lnTo>
                          <a:pt x="375" y="11"/>
                        </a:lnTo>
                        <a:lnTo>
                          <a:pt x="387" y="23"/>
                        </a:lnTo>
                        <a:lnTo>
                          <a:pt x="394" y="39"/>
                        </a:lnTo>
                        <a:lnTo>
                          <a:pt x="398" y="56"/>
                        </a:lnTo>
                        <a:lnTo>
                          <a:pt x="398" y="579"/>
                        </a:lnTo>
                        <a:lnTo>
                          <a:pt x="916" y="579"/>
                        </a:lnTo>
                        <a:lnTo>
                          <a:pt x="933" y="582"/>
                        </a:lnTo>
                        <a:lnTo>
                          <a:pt x="948" y="590"/>
                        </a:lnTo>
                        <a:lnTo>
                          <a:pt x="960" y="602"/>
                        </a:lnTo>
                        <a:lnTo>
                          <a:pt x="969" y="617"/>
                        </a:lnTo>
                        <a:lnTo>
                          <a:pt x="971" y="636"/>
                        </a:lnTo>
                        <a:lnTo>
                          <a:pt x="969" y="653"/>
                        </a:lnTo>
                        <a:lnTo>
                          <a:pt x="960" y="669"/>
                        </a:lnTo>
                        <a:lnTo>
                          <a:pt x="948" y="681"/>
                        </a:lnTo>
                        <a:lnTo>
                          <a:pt x="933" y="688"/>
                        </a:lnTo>
                        <a:lnTo>
                          <a:pt x="916" y="692"/>
                        </a:lnTo>
                        <a:lnTo>
                          <a:pt x="398" y="692"/>
                        </a:lnTo>
                        <a:lnTo>
                          <a:pt x="398" y="925"/>
                        </a:lnTo>
                        <a:lnTo>
                          <a:pt x="394" y="943"/>
                        </a:lnTo>
                        <a:lnTo>
                          <a:pt x="387" y="958"/>
                        </a:lnTo>
                        <a:lnTo>
                          <a:pt x="375" y="970"/>
                        </a:lnTo>
                        <a:lnTo>
                          <a:pt x="360" y="978"/>
                        </a:lnTo>
                        <a:lnTo>
                          <a:pt x="342" y="981"/>
                        </a:lnTo>
                        <a:lnTo>
                          <a:pt x="325" y="978"/>
                        </a:lnTo>
                        <a:lnTo>
                          <a:pt x="310" y="970"/>
                        </a:lnTo>
                        <a:lnTo>
                          <a:pt x="298" y="958"/>
                        </a:lnTo>
                        <a:lnTo>
                          <a:pt x="289" y="943"/>
                        </a:lnTo>
                        <a:lnTo>
                          <a:pt x="287" y="925"/>
                        </a:lnTo>
                        <a:lnTo>
                          <a:pt x="287" y="692"/>
                        </a:lnTo>
                        <a:lnTo>
                          <a:pt x="55" y="692"/>
                        </a:lnTo>
                        <a:lnTo>
                          <a:pt x="37" y="688"/>
                        </a:lnTo>
                        <a:lnTo>
                          <a:pt x="22" y="681"/>
                        </a:lnTo>
                        <a:lnTo>
                          <a:pt x="10" y="669"/>
                        </a:lnTo>
                        <a:lnTo>
                          <a:pt x="3" y="653"/>
                        </a:lnTo>
                        <a:lnTo>
                          <a:pt x="0" y="636"/>
                        </a:lnTo>
                        <a:lnTo>
                          <a:pt x="3" y="617"/>
                        </a:lnTo>
                        <a:lnTo>
                          <a:pt x="10" y="602"/>
                        </a:lnTo>
                        <a:lnTo>
                          <a:pt x="22" y="590"/>
                        </a:lnTo>
                        <a:lnTo>
                          <a:pt x="37" y="582"/>
                        </a:lnTo>
                        <a:lnTo>
                          <a:pt x="55" y="579"/>
                        </a:lnTo>
                        <a:lnTo>
                          <a:pt x="287" y="579"/>
                        </a:lnTo>
                        <a:lnTo>
                          <a:pt x="287" y="56"/>
                        </a:lnTo>
                        <a:lnTo>
                          <a:pt x="289" y="39"/>
                        </a:lnTo>
                        <a:lnTo>
                          <a:pt x="298" y="23"/>
                        </a:lnTo>
                        <a:lnTo>
                          <a:pt x="310" y="11"/>
                        </a:lnTo>
                        <a:lnTo>
                          <a:pt x="325" y="4"/>
                        </a:lnTo>
                        <a:lnTo>
                          <a:pt x="342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72" name="Freeform 11"/>
                  <p:cNvSpPr>
                    <a:spLocks noEditPoints="1"/>
                  </p:cNvSpPr>
                  <p:nvPr/>
                </p:nvSpPr>
                <p:spPr bwMode="auto">
                  <a:xfrm>
                    <a:off x="9521825" y="3344863"/>
                    <a:ext cx="231775" cy="220663"/>
                  </a:xfrm>
                  <a:custGeom>
                    <a:avLst/>
                    <a:gdLst>
                      <a:gd name="T0" fmla="*/ 362 w 583"/>
                      <a:gd name="T1" fmla="*/ 113 h 557"/>
                      <a:gd name="T2" fmla="*/ 337 w 583"/>
                      <a:gd name="T3" fmla="*/ 124 h 557"/>
                      <a:gd name="T4" fmla="*/ 151 w 583"/>
                      <a:gd name="T5" fmla="*/ 233 h 557"/>
                      <a:gd name="T6" fmla="*/ 122 w 583"/>
                      <a:gd name="T7" fmla="*/ 265 h 557"/>
                      <a:gd name="T8" fmla="*/ 111 w 583"/>
                      <a:gd name="T9" fmla="*/ 307 h 557"/>
                      <a:gd name="T10" fmla="*/ 120 w 583"/>
                      <a:gd name="T11" fmla="*/ 349 h 557"/>
                      <a:gd name="T12" fmla="*/ 125 w 583"/>
                      <a:gd name="T13" fmla="*/ 357 h 557"/>
                      <a:gd name="T14" fmla="*/ 147 w 583"/>
                      <a:gd name="T15" fmla="*/ 380 h 557"/>
                      <a:gd name="T16" fmla="*/ 175 w 583"/>
                      <a:gd name="T17" fmla="*/ 394 h 557"/>
                      <a:gd name="T18" fmla="*/ 221 w 583"/>
                      <a:gd name="T19" fmla="*/ 394 h 557"/>
                      <a:gd name="T20" fmla="*/ 425 w 583"/>
                      <a:gd name="T21" fmla="*/ 279 h 557"/>
                      <a:gd name="T22" fmla="*/ 432 w 583"/>
                      <a:gd name="T23" fmla="*/ 274 h 557"/>
                      <a:gd name="T24" fmla="*/ 462 w 583"/>
                      <a:gd name="T25" fmla="*/ 242 h 557"/>
                      <a:gd name="T26" fmla="*/ 472 w 583"/>
                      <a:gd name="T27" fmla="*/ 202 h 557"/>
                      <a:gd name="T28" fmla="*/ 463 w 583"/>
                      <a:gd name="T29" fmla="*/ 159 h 557"/>
                      <a:gd name="T30" fmla="*/ 459 w 583"/>
                      <a:gd name="T31" fmla="*/ 152 h 557"/>
                      <a:gd name="T32" fmla="*/ 427 w 583"/>
                      <a:gd name="T33" fmla="*/ 122 h 557"/>
                      <a:gd name="T34" fmla="*/ 385 w 583"/>
                      <a:gd name="T35" fmla="*/ 111 h 557"/>
                      <a:gd name="T36" fmla="*/ 407 w 583"/>
                      <a:gd name="T37" fmla="*/ 1 h 557"/>
                      <a:gd name="T38" fmla="*/ 464 w 583"/>
                      <a:gd name="T39" fmla="*/ 16 h 557"/>
                      <a:gd name="T40" fmla="*/ 515 w 583"/>
                      <a:gd name="T41" fmla="*/ 48 h 557"/>
                      <a:gd name="T42" fmla="*/ 553 w 583"/>
                      <a:gd name="T43" fmla="*/ 95 h 557"/>
                      <a:gd name="T44" fmla="*/ 560 w 583"/>
                      <a:gd name="T45" fmla="*/ 105 h 557"/>
                      <a:gd name="T46" fmla="*/ 579 w 583"/>
                      <a:gd name="T47" fmla="*/ 164 h 557"/>
                      <a:gd name="T48" fmla="*/ 582 w 583"/>
                      <a:gd name="T49" fmla="*/ 223 h 557"/>
                      <a:gd name="T50" fmla="*/ 566 w 583"/>
                      <a:gd name="T51" fmla="*/ 280 h 557"/>
                      <a:gd name="T52" fmla="*/ 535 w 583"/>
                      <a:gd name="T53" fmla="*/ 331 h 557"/>
                      <a:gd name="T54" fmla="*/ 487 w 583"/>
                      <a:gd name="T55" fmla="*/ 371 h 557"/>
                      <a:gd name="T56" fmla="*/ 440 w 583"/>
                      <a:gd name="T57" fmla="*/ 399 h 557"/>
                      <a:gd name="T58" fmla="*/ 482 w 583"/>
                      <a:gd name="T59" fmla="*/ 494 h 557"/>
                      <a:gd name="T60" fmla="*/ 476 w 583"/>
                      <a:gd name="T61" fmla="*/ 528 h 557"/>
                      <a:gd name="T62" fmla="*/ 452 w 583"/>
                      <a:gd name="T63" fmla="*/ 551 h 557"/>
                      <a:gd name="T64" fmla="*/ 417 w 583"/>
                      <a:gd name="T65" fmla="*/ 557 h 557"/>
                      <a:gd name="T66" fmla="*/ 388 w 583"/>
                      <a:gd name="T67" fmla="*/ 540 h 557"/>
                      <a:gd name="T68" fmla="*/ 344 w 583"/>
                      <a:gd name="T69" fmla="*/ 455 h 557"/>
                      <a:gd name="T70" fmla="*/ 269 w 583"/>
                      <a:gd name="T71" fmla="*/ 496 h 557"/>
                      <a:gd name="T72" fmla="*/ 207 w 583"/>
                      <a:gd name="T73" fmla="*/ 509 h 557"/>
                      <a:gd name="T74" fmla="*/ 147 w 583"/>
                      <a:gd name="T75" fmla="*/ 502 h 557"/>
                      <a:gd name="T76" fmla="*/ 93 w 583"/>
                      <a:gd name="T77" fmla="*/ 478 h 557"/>
                      <a:gd name="T78" fmla="*/ 46 w 583"/>
                      <a:gd name="T79" fmla="*/ 438 h 557"/>
                      <a:gd name="T80" fmla="*/ 27 w 583"/>
                      <a:gd name="T81" fmla="*/ 408 h 557"/>
                      <a:gd name="T82" fmla="*/ 4 w 583"/>
                      <a:gd name="T83" fmla="*/ 348 h 557"/>
                      <a:gd name="T84" fmla="*/ 1 w 583"/>
                      <a:gd name="T85" fmla="*/ 287 h 557"/>
                      <a:gd name="T86" fmla="*/ 17 w 583"/>
                      <a:gd name="T87" fmla="*/ 228 h 557"/>
                      <a:gd name="T88" fmla="*/ 48 w 583"/>
                      <a:gd name="T89" fmla="*/ 177 h 557"/>
                      <a:gd name="T90" fmla="*/ 96 w 583"/>
                      <a:gd name="T91" fmla="*/ 136 h 557"/>
                      <a:gd name="T92" fmla="*/ 281 w 583"/>
                      <a:gd name="T93" fmla="*/ 29 h 557"/>
                      <a:gd name="T94" fmla="*/ 286 w 583"/>
                      <a:gd name="T95" fmla="*/ 25 h 557"/>
                      <a:gd name="T96" fmla="*/ 319 w 583"/>
                      <a:gd name="T97" fmla="*/ 11 h 557"/>
                      <a:gd name="T98" fmla="*/ 377 w 583"/>
                      <a:gd name="T99" fmla="*/ 0 h 5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583" h="557">
                        <a:moveTo>
                          <a:pt x="385" y="111"/>
                        </a:moveTo>
                        <a:lnTo>
                          <a:pt x="362" y="113"/>
                        </a:lnTo>
                        <a:lnTo>
                          <a:pt x="340" y="123"/>
                        </a:lnTo>
                        <a:lnTo>
                          <a:pt x="337" y="124"/>
                        </a:lnTo>
                        <a:lnTo>
                          <a:pt x="159" y="229"/>
                        </a:lnTo>
                        <a:lnTo>
                          <a:pt x="151" y="233"/>
                        </a:lnTo>
                        <a:lnTo>
                          <a:pt x="134" y="248"/>
                        </a:lnTo>
                        <a:lnTo>
                          <a:pt x="122" y="265"/>
                        </a:lnTo>
                        <a:lnTo>
                          <a:pt x="114" y="285"/>
                        </a:lnTo>
                        <a:lnTo>
                          <a:pt x="111" y="307"/>
                        </a:lnTo>
                        <a:lnTo>
                          <a:pt x="113" y="328"/>
                        </a:lnTo>
                        <a:lnTo>
                          <a:pt x="120" y="349"/>
                        </a:lnTo>
                        <a:lnTo>
                          <a:pt x="123" y="353"/>
                        </a:lnTo>
                        <a:lnTo>
                          <a:pt x="125" y="357"/>
                        </a:lnTo>
                        <a:lnTo>
                          <a:pt x="135" y="370"/>
                        </a:lnTo>
                        <a:lnTo>
                          <a:pt x="147" y="380"/>
                        </a:lnTo>
                        <a:lnTo>
                          <a:pt x="161" y="389"/>
                        </a:lnTo>
                        <a:lnTo>
                          <a:pt x="175" y="394"/>
                        </a:lnTo>
                        <a:lnTo>
                          <a:pt x="198" y="397"/>
                        </a:lnTo>
                        <a:lnTo>
                          <a:pt x="221" y="394"/>
                        </a:lnTo>
                        <a:lnTo>
                          <a:pt x="243" y="385"/>
                        </a:lnTo>
                        <a:lnTo>
                          <a:pt x="425" y="279"/>
                        </a:lnTo>
                        <a:lnTo>
                          <a:pt x="429" y="276"/>
                        </a:lnTo>
                        <a:lnTo>
                          <a:pt x="432" y="274"/>
                        </a:lnTo>
                        <a:lnTo>
                          <a:pt x="450" y="260"/>
                        </a:lnTo>
                        <a:lnTo>
                          <a:pt x="462" y="242"/>
                        </a:lnTo>
                        <a:lnTo>
                          <a:pt x="469" y="223"/>
                        </a:lnTo>
                        <a:lnTo>
                          <a:pt x="472" y="202"/>
                        </a:lnTo>
                        <a:lnTo>
                          <a:pt x="470" y="180"/>
                        </a:lnTo>
                        <a:lnTo>
                          <a:pt x="463" y="159"/>
                        </a:lnTo>
                        <a:lnTo>
                          <a:pt x="462" y="156"/>
                        </a:lnTo>
                        <a:lnTo>
                          <a:pt x="459" y="152"/>
                        </a:lnTo>
                        <a:lnTo>
                          <a:pt x="445" y="135"/>
                        </a:lnTo>
                        <a:lnTo>
                          <a:pt x="427" y="122"/>
                        </a:lnTo>
                        <a:lnTo>
                          <a:pt x="407" y="114"/>
                        </a:lnTo>
                        <a:lnTo>
                          <a:pt x="385" y="111"/>
                        </a:lnTo>
                        <a:close/>
                        <a:moveTo>
                          <a:pt x="377" y="0"/>
                        </a:moveTo>
                        <a:lnTo>
                          <a:pt x="407" y="1"/>
                        </a:lnTo>
                        <a:lnTo>
                          <a:pt x="437" y="6"/>
                        </a:lnTo>
                        <a:lnTo>
                          <a:pt x="464" y="16"/>
                        </a:lnTo>
                        <a:lnTo>
                          <a:pt x="490" y="30"/>
                        </a:lnTo>
                        <a:lnTo>
                          <a:pt x="515" y="48"/>
                        </a:lnTo>
                        <a:lnTo>
                          <a:pt x="536" y="70"/>
                        </a:lnTo>
                        <a:lnTo>
                          <a:pt x="553" y="95"/>
                        </a:lnTo>
                        <a:lnTo>
                          <a:pt x="557" y="100"/>
                        </a:lnTo>
                        <a:lnTo>
                          <a:pt x="560" y="105"/>
                        </a:lnTo>
                        <a:lnTo>
                          <a:pt x="572" y="134"/>
                        </a:lnTo>
                        <a:lnTo>
                          <a:pt x="579" y="164"/>
                        </a:lnTo>
                        <a:lnTo>
                          <a:pt x="583" y="193"/>
                        </a:lnTo>
                        <a:lnTo>
                          <a:pt x="582" y="223"/>
                        </a:lnTo>
                        <a:lnTo>
                          <a:pt x="576" y="252"/>
                        </a:lnTo>
                        <a:lnTo>
                          <a:pt x="566" y="280"/>
                        </a:lnTo>
                        <a:lnTo>
                          <a:pt x="552" y="307"/>
                        </a:lnTo>
                        <a:lnTo>
                          <a:pt x="535" y="331"/>
                        </a:lnTo>
                        <a:lnTo>
                          <a:pt x="513" y="353"/>
                        </a:lnTo>
                        <a:lnTo>
                          <a:pt x="487" y="371"/>
                        </a:lnTo>
                        <a:lnTo>
                          <a:pt x="484" y="373"/>
                        </a:lnTo>
                        <a:lnTo>
                          <a:pt x="440" y="399"/>
                        </a:lnTo>
                        <a:lnTo>
                          <a:pt x="478" y="478"/>
                        </a:lnTo>
                        <a:lnTo>
                          <a:pt x="482" y="494"/>
                        </a:lnTo>
                        <a:lnTo>
                          <a:pt x="482" y="512"/>
                        </a:lnTo>
                        <a:lnTo>
                          <a:pt x="476" y="528"/>
                        </a:lnTo>
                        <a:lnTo>
                          <a:pt x="466" y="541"/>
                        </a:lnTo>
                        <a:lnTo>
                          <a:pt x="452" y="551"/>
                        </a:lnTo>
                        <a:lnTo>
                          <a:pt x="434" y="557"/>
                        </a:lnTo>
                        <a:lnTo>
                          <a:pt x="417" y="557"/>
                        </a:lnTo>
                        <a:lnTo>
                          <a:pt x="401" y="551"/>
                        </a:lnTo>
                        <a:lnTo>
                          <a:pt x="388" y="540"/>
                        </a:lnTo>
                        <a:lnTo>
                          <a:pt x="377" y="525"/>
                        </a:lnTo>
                        <a:lnTo>
                          <a:pt x="344" y="455"/>
                        </a:lnTo>
                        <a:lnTo>
                          <a:pt x="298" y="482"/>
                        </a:lnTo>
                        <a:lnTo>
                          <a:pt x="269" y="496"/>
                        </a:lnTo>
                        <a:lnTo>
                          <a:pt x="239" y="504"/>
                        </a:lnTo>
                        <a:lnTo>
                          <a:pt x="207" y="509"/>
                        </a:lnTo>
                        <a:lnTo>
                          <a:pt x="177" y="508"/>
                        </a:lnTo>
                        <a:lnTo>
                          <a:pt x="147" y="502"/>
                        </a:lnTo>
                        <a:lnTo>
                          <a:pt x="119" y="492"/>
                        </a:lnTo>
                        <a:lnTo>
                          <a:pt x="93" y="478"/>
                        </a:lnTo>
                        <a:lnTo>
                          <a:pt x="68" y="460"/>
                        </a:lnTo>
                        <a:lnTo>
                          <a:pt x="46" y="438"/>
                        </a:lnTo>
                        <a:lnTo>
                          <a:pt x="28" y="411"/>
                        </a:lnTo>
                        <a:lnTo>
                          <a:pt x="27" y="408"/>
                        </a:lnTo>
                        <a:lnTo>
                          <a:pt x="13" y="379"/>
                        </a:lnTo>
                        <a:lnTo>
                          <a:pt x="4" y="348"/>
                        </a:lnTo>
                        <a:lnTo>
                          <a:pt x="0" y="318"/>
                        </a:lnTo>
                        <a:lnTo>
                          <a:pt x="1" y="287"/>
                        </a:lnTo>
                        <a:lnTo>
                          <a:pt x="7" y="256"/>
                        </a:lnTo>
                        <a:lnTo>
                          <a:pt x="17" y="228"/>
                        </a:lnTo>
                        <a:lnTo>
                          <a:pt x="31" y="201"/>
                        </a:lnTo>
                        <a:lnTo>
                          <a:pt x="48" y="177"/>
                        </a:lnTo>
                        <a:lnTo>
                          <a:pt x="71" y="155"/>
                        </a:lnTo>
                        <a:lnTo>
                          <a:pt x="96" y="136"/>
                        </a:lnTo>
                        <a:lnTo>
                          <a:pt x="99" y="135"/>
                        </a:lnTo>
                        <a:lnTo>
                          <a:pt x="281" y="29"/>
                        </a:lnTo>
                        <a:lnTo>
                          <a:pt x="284" y="27"/>
                        </a:lnTo>
                        <a:lnTo>
                          <a:pt x="286" y="25"/>
                        </a:lnTo>
                        <a:lnTo>
                          <a:pt x="290" y="24"/>
                        </a:lnTo>
                        <a:lnTo>
                          <a:pt x="319" y="11"/>
                        </a:lnTo>
                        <a:lnTo>
                          <a:pt x="348" y="3"/>
                        </a:lnTo>
                        <a:lnTo>
                          <a:pt x="377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73" name="Freeform 12"/>
                  <p:cNvSpPr>
                    <a:spLocks/>
                  </p:cNvSpPr>
                  <p:nvPr/>
                </p:nvSpPr>
                <p:spPr bwMode="auto">
                  <a:xfrm>
                    <a:off x="10374313" y="3355975"/>
                    <a:ext cx="112713" cy="149225"/>
                  </a:xfrm>
                  <a:custGeom>
                    <a:avLst/>
                    <a:gdLst>
                      <a:gd name="T0" fmla="*/ 0 w 283"/>
                      <a:gd name="T1" fmla="*/ 0 h 376"/>
                      <a:gd name="T2" fmla="*/ 179 w 283"/>
                      <a:gd name="T3" fmla="*/ 104 h 376"/>
                      <a:gd name="T4" fmla="*/ 185 w 283"/>
                      <a:gd name="T5" fmla="*/ 106 h 376"/>
                      <a:gd name="T6" fmla="*/ 189 w 283"/>
                      <a:gd name="T7" fmla="*/ 109 h 376"/>
                      <a:gd name="T8" fmla="*/ 214 w 283"/>
                      <a:gd name="T9" fmla="*/ 128 h 376"/>
                      <a:gd name="T10" fmla="*/ 236 w 283"/>
                      <a:gd name="T11" fmla="*/ 150 h 376"/>
                      <a:gd name="T12" fmla="*/ 253 w 283"/>
                      <a:gd name="T13" fmla="*/ 174 h 376"/>
                      <a:gd name="T14" fmla="*/ 267 w 283"/>
                      <a:gd name="T15" fmla="*/ 200 h 376"/>
                      <a:gd name="T16" fmla="*/ 277 w 283"/>
                      <a:gd name="T17" fmla="*/ 228 h 376"/>
                      <a:gd name="T18" fmla="*/ 282 w 283"/>
                      <a:gd name="T19" fmla="*/ 258 h 376"/>
                      <a:gd name="T20" fmla="*/ 283 w 283"/>
                      <a:gd name="T21" fmla="*/ 287 h 376"/>
                      <a:gd name="T22" fmla="*/ 280 w 283"/>
                      <a:gd name="T23" fmla="*/ 318 h 376"/>
                      <a:gd name="T24" fmla="*/ 272 w 283"/>
                      <a:gd name="T25" fmla="*/ 347 h 376"/>
                      <a:gd name="T26" fmla="*/ 259 w 283"/>
                      <a:gd name="T27" fmla="*/ 376 h 376"/>
                      <a:gd name="T28" fmla="*/ 0 w 283"/>
                      <a:gd name="T29" fmla="*/ 0 h 3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83" h="376">
                        <a:moveTo>
                          <a:pt x="0" y="0"/>
                        </a:moveTo>
                        <a:lnTo>
                          <a:pt x="179" y="104"/>
                        </a:lnTo>
                        <a:lnTo>
                          <a:pt x="185" y="106"/>
                        </a:lnTo>
                        <a:lnTo>
                          <a:pt x="189" y="109"/>
                        </a:lnTo>
                        <a:lnTo>
                          <a:pt x="214" y="128"/>
                        </a:lnTo>
                        <a:lnTo>
                          <a:pt x="236" y="150"/>
                        </a:lnTo>
                        <a:lnTo>
                          <a:pt x="253" y="174"/>
                        </a:lnTo>
                        <a:lnTo>
                          <a:pt x="267" y="200"/>
                        </a:lnTo>
                        <a:lnTo>
                          <a:pt x="277" y="228"/>
                        </a:lnTo>
                        <a:lnTo>
                          <a:pt x="282" y="258"/>
                        </a:lnTo>
                        <a:lnTo>
                          <a:pt x="283" y="287"/>
                        </a:lnTo>
                        <a:lnTo>
                          <a:pt x="280" y="318"/>
                        </a:lnTo>
                        <a:lnTo>
                          <a:pt x="272" y="347"/>
                        </a:lnTo>
                        <a:lnTo>
                          <a:pt x="259" y="37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74" name="Freeform 13"/>
                  <p:cNvSpPr>
                    <a:spLocks/>
                  </p:cNvSpPr>
                  <p:nvPr/>
                </p:nvSpPr>
                <p:spPr bwMode="auto">
                  <a:xfrm>
                    <a:off x="10255250" y="3344863"/>
                    <a:ext cx="220663" cy="220663"/>
                  </a:xfrm>
                  <a:custGeom>
                    <a:avLst/>
                    <a:gdLst>
                      <a:gd name="T0" fmla="*/ 238 w 554"/>
                      <a:gd name="T1" fmla="*/ 3 h 557"/>
                      <a:gd name="T2" fmla="*/ 298 w 554"/>
                      <a:gd name="T3" fmla="*/ 26 h 557"/>
                      <a:gd name="T4" fmla="*/ 441 w 554"/>
                      <a:gd name="T5" fmla="*/ 242 h 557"/>
                      <a:gd name="T6" fmla="*/ 435 w 554"/>
                      <a:gd name="T7" fmla="*/ 236 h 557"/>
                      <a:gd name="T8" fmla="*/ 428 w 554"/>
                      <a:gd name="T9" fmla="*/ 231 h 557"/>
                      <a:gd name="T10" fmla="*/ 242 w 554"/>
                      <a:gd name="T11" fmla="*/ 123 h 557"/>
                      <a:gd name="T12" fmla="*/ 210 w 554"/>
                      <a:gd name="T13" fmla="*/ 112 h 557"/>
                      <a:gd name="T14" fmla="*/ 175 w 554"/>
                      <a:gd name="T15" fmla="*/ 114 h 557"/>
                      <a:gd name="T16" fmla="*/ 146 w 554"/>
                      <a:gd name="T17" fmla="*/ 129 h 557"/>
                      <a:gd name="T18" fmla="*/ 123 w 554"/>
                      <a:gd name="T19" fmla="*/ 154 h 557"/>
                      <a:gd name="T20" fmla="*/ 114 w 554"/>
                      <a:gd name="T21" fmla="*/ 178 h 557"/>
                      <a:gd name="T22" fmla="*/ 114 w 554"/>
                      <a:gd name="T23" fmla="*/ 223 h 557"/>
                      <a:gd name="T24" fmla="*/ 128 w 554"/>
                      <a:gd name="T25" fmla="*/ 253 h 557"/>
                      <a:gd name="T26" fmla="*/ 153 w 554"/>
                      <a:gd name="T27" fmla="*/ 276 h 557"/>
                      <a:gd name="T28" fmla="*/ 339 w 554"/>
                      <a:gd name="T29" fmla="*/ 384 h 557"/>
                      <a:gd name="T30" fmla="*/ 362 w 554"/>
                      <a:gd name="T31" fmla="*/ 394 h 557"/>
                      <a:gd name="T32" fmla="*/ 408 w 554"/>
                      <a:gd name="T33" fmla="*/ 394 h 557"/>
                      <a:gd name="T34" fmla="*/ 446 w 554"/>
                      <a:gd name="T35" fmla="*/ 372 h 557"/>
                      <a:gd name="T36" fmla="*/ 461 w 554"/>
                      <a:gd name="T37" fmla="*/ 353 h 557"/>
                      <a:gd name="T38" fmla="*/ 473 w 554"/>
                      <a:gd name="T39" fmla="*/ 308 h 557"/>
                      <a:gd name="T40" fmla="*/ 468 w 554"/>
                      <a:gd name="T41" fmla="*/ 284 h 557"/>
                      <a:gd name="T42" fmla="*/ 536 w 554"/>
                      <a:gd name="T43" fmla="*/ 439 h 557"/>
                      <a:gd name="T44" fmla="*/ 490 w 554"/>
                      <a:gd name="T45" fmla="*/ 478 h 557"/>
                      <a:gd name="T46" fmla="*/ 436 w 554"/>
                      <a:gd name="T47" fmla="*/ 502 h 557"/>
                      <a:gd name="T48" fmla="*/ 378 w 554"/>
                      <a:gd name="T49" fmla="*/ 509 h 557"/>
                      <a:gd name="T50" fmla="*/ 318 w 554"/>
                      <a:gd name="T51" fmla="*/ 498 h 557"/>
                      <a:gd name="T52" fmla="*/ 286 w 554"/>
                      <a:gd name="T53" fmla="*/ 482 h 557"/>
                      <a:gd name="T54" fmla="*/ 258 w 554"/>
                      <a:gd name="T55" fmla="*/ 433 h 557"/>
                      <a:gd name="T56" fmla="*/ 269 w 554"/>
                      <a:gd name="T57" fmla="*/ 468 h 557"/>
                      <a:gd name="T58" fmla="*/ 239 w 554"/>
                      <a:gd name="T59" fmla="*/ 455 h 557"/>
                      <a:gd name="T60" fmla="*/ 196 w 554"/>
                      <a:gd name="T61" fmla="*/ 540 h 557"/>
                      <a:gd name="T62" fmla="*/ 167 w 554"/>
                      <a:gd name="T63" fmla="*/ 557 h 557"/>
                      <a:gd name="T64" fmla="*/ 132 w 554"/>
                      <a:gd name="T65" fmla="*/ 551 h 557"/>
                      <a:gd name="T66" fmla="*/ 110 w 554"/>
                      <a:gd name="T67" fmla="*/ 533 h 557"/>
                      <a:gd name="T68" fmla="*/ 101 w 554"/>
                      <a:gd name="T69" fmla="*/ 506 h 557"/>
                      <a:gd name="T70" fmla="*/ 106 w 554"/>
                      <a:gd name="T71" fmla="*/ 478 h 557"/>
                      <a:gd name="T72" fmla="*/ 103 w 554"/>
                      <a:gd name="T73" fmla="*/ 375 h 557"/>
                      <a:gd name="T74" fmla="*/ 95 w 554"/>
                      <a:gd name="T75" fmla="*/ 371 h 557"/>
                      <a:gd name="T76" fmla="*/ 48 w 554"/>
                      <a:gd name="T77" fmla="*/ 331 h 557"/>
                      <a:gd name="T78" fmla="*/ 16 w 554"/>
                      <a:gd name="T79" fmla="*/ 279 h 557"/>
                      <a:gd name="T80" fmla="*/ 1 w 554"/>
                      <a:gd name="T81" fmla="*/ 223 h 557"/>
                      <a:gd name="T82" fmla="*/ 3 w 554"/>
                      <a:gd name="T83" fmla="*/ 162 h 557"/>
                      <a:gd name="T84" fmla="*/ 24 w 554"/>
                      <a:gd name="T85" fmla="*/ 104 h 557"/>
                      <a:gd name="T86" fmla="*/ 29 w 554"/>
                      <a:gd name="T87" fmla="*/ 95 h 557"/>
                      <a:gd name="T88" fmla="*/ 68 w 554"/>
                      <a:gd name="T89" fmla="*/ 48 h 557"/>
                      <a:gd name="T90" fmla="*/ 119 w 554"/>
                      <a:gd name="T91" fmla="*/ 16 h 557"/>
                      <a:gd name="T92" fmla="*/ 178 w 554"/>
                      <a:gd name="T93" fmla="*/ 1 h 5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554" h="557">
                        <a:moveTo>
                          <a:pt x="208" y="0"/>
                        </a:moveTo>
                        <a:lnTo>
                          <a:pt x="238" y="3"/>
                        </a:lnTo>
                        <a:lnTo>
                          <a:pt x="268" y="12"/>
                        </a:lnTo>
                        <a:lnTo>
                          <a:pt x="298" y="26"/>
                        </a:lnTo>
                        <a:lnTo>
                          <a:pt x="300" y="28"/>
                        </a:lnTo>
                        <a:lnTo>
                          <a:pt x="441" y="242"/>
                        </a:lnTo>
                        <a:lnTo>
                          <a:pt x="438" y="239"/>
                        </a:lnTo>
                        <a:lnTo>
                          <a:pt x="435" y="236"/>
                        </a:lnTo>
                        <a:lnTo>
                          <a:pt x="431" y="232"/>
                        </a:lnTo>
                        <a:lnTo>
                          <a:pt x="428" y="231"/>
                        </a:lnTo>
                        <a:lnTo>
                          <a:pt x="246" y="124"/>
                        </a:lnTo>
                        <a:lnTo>
                          <a:pt x="242" y="123"/>
                        </a:lnTo>
                        <a:lnTo>
                          <a:pt x="226" y="116"/>
                        </a:lnTo>
                        <a:lnTo>
                          <a:pt x="210" y="112"/>
                        </a:lnTo>
                        <a:lnTo>
                          <a:pt x="193" y="111"/>
                        </a:lnTo>
                        <a:lnTo>
                          <a:pt x="175" y="114"/>
                        </a:lnTo>
                        <a:lnTo>
                          <a:pt x="160" y="120"/>
                        </a:lnTo>
                        <a:lnTo>
                          <a:pt x="146" y="129"/>
                        </a:lnTo>
                        <a:lnTo>
                          <a:pt x="133" y="140"/>
                        </a:lnTo>
                        <a:lnTo>
                          <a:pt x="123" y="154"/>
                        </a:lnTo>
                        <a:lnTo>
                          <a:pt x="122" y="155"/>
                        </a:lnTo>
                        <a:lnTo>
                          <a:pt x="114" y="178"/>
                        </a:lnTo>
                        <a:lnTo>
                          <a:pt x="110" y="201"/>
                        </a:lnTo>
                        <a:lnTo>
                          <a:pt x="114" y="223"/>
                        </a:lnTo>
                        <a:lnTo>
                          <a:pt x="119" y="239"/>
                        </a:lnTo>
                        <a:lnTo>
                          <a:pt x="128" y="253"/>
                        </a:lnTo>
                        <a:lnTo>
                          <a:pt x="139" y="265"/>
                        </a:lnTo>
                        <a:lnTo>
                          <a:pt x="153" y="276"/>
                        </a:lnTo>
                        <a:lnTo>
                          <a:pt x="155" y="276"/>
                        </a:lnTo>
                        <a:lnTo>
                          <a:pt x="339" y="384"/>
                        </a:lnTo>
                        <a:lnTo>
                          <a:pt x="341" y="385"/>
                        </a:lnTo>
                        <a:lnTo>
                          <a:pt x="362" y="394"/>
                        </a:lnTo>
                        <a:lnTo>
                          <a:pt x="385" y="397"/>
                        </a:lnTo>
                        <a:lnTo>
                          <a:pt x="408" y="394"/>
                        </a:lnTo>
                        <a:lnTo>
                          <a:pt x="427" y="385"/>
                        </a:lnTo>
                        <a:lnTo>
                          <a:pt x="446" y="372"/>
                        </a:lnTo>
                        <a:lnTo>
                          <a:pt x="460" y="355"/>
                        </a:lnTo>
                        <a:lnTo>
                          <a:pt x="461" y="353"/>
                        </a:lnTo>
                        <a:lnTo>
                          <a:pt x="470" y="331"/>
                        </a:lnTo>
                        <a:lnTo>
                          <a:pt x="473" y="308"/>
                        </a:lnTo>
                        <a:lnTo>
                          <a:pt x="470" y="285"/>
                        </a:lnTo>
                        <a:lnTo>
                          <a:pt x="468" y="284"/>
                        </a:lnTo>
                        <a:lnTo>
                          <a:pt x="554" y="414"/>
                        </a:lnTo>
                        <a:lnTo>
                          <a:pt x="536" y="439"/>
                        </a:lnTo>
                        <a:lnTo>
                          <a:pt x="514" y="461"/>
                        </a:lnTo>
                        <a:lnTo>
                          <a:pt x="490" y="478"/>
                        </a:lnTo>
                        <a:lnTo>
                          <a:pt x="464" y="492"/>
                        </a:lnTo>
                        <a:lnTo>
                          <a:pt x="436" y="502"/>
                        </a:lnTo>
                        <a:lnTo>
                          <a:pt x="407" y="508"/>
                        </a:lnTo>
                        <a:lnTo>
                          <a:pt x="378" y="509"/>
                        </a:lnTo>
                        <a:lnTo>
                          <a:pt x="347" y="505"/>
                        </a:lnTo>
                        <a:lnTo>
                          <a:pt x="318" y="498"/>
                        </a:lnTo>
                        <a:lnTo>
                          <a:pt x="290" y="485"/>
                        </a:lnTo>
                        <a:lnTo>
                          <a:pt x="286" y="482"/>
                        </a:lnTo>
                        <a:lnTo>
                          <a:pt x="282" y="480"/>
                        </a:lnTo>
                        <a:lnTo>
                          <a:pt x="258" y="433"/>
                        </a:lnTo>
                        <a:lnTo>
                          <a:pt x="261" y="452"/>
                        </a:lnTo>
                        <a:lnTo>
                          <a:pt x="269" y="468"/>
                        </a:lnTo>
                        <a:lnTo>
                          <a:pt x="282" y="480"/>
                        </a:lnTo>
                        <a:lnTo>
                          <a:pt x="239" y="455"/>
                        </a:lnTo>
                        <a:lnTo>
                          <a:pt x="206" y="525"/>
                        </a:lnTo>
                        <a:lnTo>
                          <a:pt x="196" y="540"/>
                        </a:lnTo>
                        <a:lnTo>
                          <a:pt x="182" y="551"/>
                        </a:lnTo>
                        <a:lnTo>
                          <a:pt x="167" y="557"/>
                        </a:lnTo>
                        <a:lnTo>
                          <a:pt x="149" y="557"/>
                        </a:lnTo>
                        <a:lnTo>
                          <a:pt x="132" y="551"/>
                        </a:lnTo>
                        <a:lnTo>
                          <a:pt x="120" y="544"/>
                        </a:lnTo>
                        <a:lnTo>
                          <a:pt x="110" y="533"/>
                        </a:lnTo>
                        <a:lnTo>
                          <a:pt x="104" y="520"/>
                        </a:lnTo>
                        <a:lnTo>
                          <a:pt x="101" y="506"/>
                        </a:lnTo>
                        <a:lnTo>
                          <a:pt x="102" y="491"/>
                        </a:lnTo>
                        <a:lnTo>
                          <a:pt x="106" y="478"/>
                        </a:lnTo>
                        <a:lnTo>
                          <a:pt x="143" y="399"/>
                        </a:lnTo>
                        <a:lnTo>
                          <a:pt x="103" y="375"/>
                        </a:lnTo>
                        <a:lnTo>
                          <a:pt x="99" y="373"/>
                        </a:lnTo>
                        <a:lnTo>
                          <a:pt x="95" y="371"/>
                        </a:lnTo>
                        <a:lnTo>
                          <a:pt x="69" y="353"/>
                        </a:lnTo>
                        <a:lnTo>
                          <a:pt x="48" y="331"/>
                        </a:lnTo>
                        <a:lnTo>
                          <a:pt x="30" y="307"/>
                        </a:lnTo>
                        <a:lnTo>
                          <a:pt x="16" y="279"/>
                        </a:lnTo>
                        <a:lnTo>
                          <a:pt x="7" y="251"/>
                        </a:lnTo>
                        <a:lnTo>
                          <a:pt x="1" y="223"/>
                        </a:lnTo>
                        <a:lnTo>
                          <a:pt x="0" y="192"/>
                        </a:lnTo>
                        <a:lnTo>
                          <a:pt x="3" y="162"/>
                        </a:lnTo>
                        <a:lnTo>
                          <a:pt x="11" y="133"/>
                        </a:lnTo>
                        <a:lnTo>
                          <a:pt x="24" y="104"/>
                        </a:lnTo>
                        <a:lnTo>
                          <a:pt x="26" y="99"/>
                        </a:lnTo>
                        <a:lnTo>
                          <a:pt x="29" y="95"/>
                        </a:lnTo>
                        <a:lnTo>
                          <a:pt x="48" y="70"/>
                        </a:lnTo>
                        <a:lnTo>
                          <a:pt x="68" y="48"/>
                        </a:lnTo>
                        <a:lnTo>
                          <a:pt x="93" y="30"/>
                        </a:lnTo>
                        <a:lnTo>
                          <a:pt x="119" y="16"/>
                        </a:lnTo>
                        <a:lnTo>
                          <a:pt x="147" y="6"/>
                        </a:lnTo>
                        <a:lnTo>
                          <a:pt x="178" y="1"/>
                        </a:lnTo>
                        <a:lnTo>
                          <a:pt x="208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75" name="Freeform 14"/>
                  <p:cNvSpPr>
                    <a:spLocks/>
                  </p:cNvSpPr>
                  <p:nvPr/>
                </p:nvSpPr>
                <p:spPr bwMode="auto">
                  <a:xfrm>
                    <a:off x="10431463" y="3441700"/>
                    <a:ext cx="9525" cy="15875"/>
                  </a:xfrm>
                  <a:custGeom>
                    <a:avLst/>
                    <a:gdLst>
                      <a:gd name="T0" fmla="*/ 0 w 27"/>
                      <a:gd name="T1" fmla="*/ 0 h 42"/>
                      <a:gd name="T2" fmla="*/ 12 w 27"/>
                      <a:gd name="T3" fmla="*/ 12 h 42"/>
                      <a:gd name="T4" fmla="*/ 22 w 27"/>
                      <a:gd name="T5" fmla="*/ 26 h 42"/>
                      <a:gd name="T6" fmla="*/ 27 w 27"/>
                      <a:gd name="T7" fmla="*/ 42 h 42"/>
                      <a:gd name="T8" fmla="*/ 0 w 27"/>
                      <a:gd name="T9" fmla="*/ 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42">
                        <a:moveTo>
                          <a:pt x="0" y="0"/>
                        </a:moveTo>
                        <a:lnTo>
                          <a:pt x="12" y="12"/>
                        </a:lnTo>
                        <a:lnTo>
                          <a:pt x="22" y="26"/>
                        </a:lnTo>
                        <a:lnTo>
                          <a:pt x="27" y="4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</p:grpSp>
      </p:grpSp>
      <p:sp>
        <p:nvSpPr>
          <p:cNvPr id="129" name="TextBox 108"/>
          <p:cNvSpPr txBox="1"/>
          <p:nvPr/>
        </p:nvSpPr>
        <p:spPr>
          <a:xfrm>
            <a:off x="407291" y="2062131"/>
            <a:ext cx="6284162" cy="2958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  <a:cs typeface="Arial" pitchFamily="34" charset="0"/>
              </a:rPr>
              <a:t>So, the external ISO auditors are coming to your site soon and your team are a bit nervous.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  <a:cs typeface="Arial" pitchFamily="34" charset="0"/>
              </a:rPr>
              <a:t>What do your management, operational and service delivery staff need to show the external auditor?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Footer Placeholder 2">
            <a:extLst>
              <a:ext uri="{FF2B5EF4-FFF2-40B4-BE49-F238E27FC236}">
                <a16:creationId xmlns:a16="http://schemas.microsoft.com/office/drawing/2014/main" id="{F63EA1A4-8820-3649-85B2-A33E020196D6}"/>
              </a:ext>
            </a:extLst>
          </p:cNvPr>
          <p:cNvSpPr txBox="1">
            <a:spLocks/>
          </p:cNvSpPr>
          <p:nvPr/>
        </p:nvSpPr>
        <p:spPr>
          <a:xfrm>
            <a:off x="4189949" y="65087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>
                <a:solidFill>
                  <a:schemeClr val="tx1"/>
                </a:solidFill>
                <a:latin typeface="+mj-lt"/>
              </a:rPr>
              <a:t>©Integrated Risk Management                          irmsystems.com.au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24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26"/>
    </mc:Choice>
    <mc:Fallback xmlns="">
      <p:transition spd="slow" advTm="3582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660" y="-101182"/>
            <a:ext cx="10512862" cy="132556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Will I Be Audited Against?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619B4A-40C1-D84C-9774-A5EC5061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0" name="Content Placeholder 10"/>
          <p:cNvSpPr>
            <a:spLocks noGrp="1"/>
          </p:cNvSpPr>
          <p:nvPr/>
        </p:nvSpPr>
        <p:spPr>
          <a:xfrm>
            <a:off x="5332412" y="1224381"/>
            <a:ext cx="6730960" cy="504825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968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  <a:cs typeface="Arial" pitchFamily="34" charset="0"/>
              </a:rPr>
              <a:t>Senior management </a:t>
            </a:r>
            <a:r>
              <a:rPr lang="en-US" dirty="0">
                <a:latin typeface="+mj-lt"/>
                <a:cs typeface="Arial" pitchFamily="34" charset="0"/>
              </a:rPr>
              <a:t>- Section 5.</a:t>
            </a:r>
          </a:p>
          <a:p>
            <a:pPr marL="285750" indent="-1968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dirty="0">
              <a:latin typeface="+mj-lt"/>
              <a:cs typeface="Arial" pitchFamily="34" charset="0"/>
            </a:endParaRPr>
          </a:p>
          <a:p>
            <a:pPr marL="285750" indent="-1968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  <a:cs typeface="Arial" pitchFamily="34" charset="0"/>
              </a:rPr>
              <a:t>Management</a:t>
            </a:r>
            <a:r>
              <a:rPr lang="en-US" dirty="0">
                <a:latin typeface="+mj-lt"/>
                <a:cs typeface="Arial" pitchFamily="34" charset="0"/>
              </a:rPr>
              <a:t> may also be interviewed in relation to other Clauses (e.g. 7.1 Resources).</a:t>
            </a:r>
          </a:p>
          <a:p>
            <a:pPr marL="285750" indent="-1968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dirty="0">
              <a:latin typeface="+mj-lt"/>
              <a:cs typeface="Arial" pitchFamily="34" charset="0"/>
            </a:endParaRPr>
          </a:p>
          <a:p>
            <a:pPr marL="285750" indent="-1968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  <a:cs typeface="Arial" pitchFamily="34" charset="0"/>
              </a:rPr>
              <a:t>Operational/ service delivery role </a:t>
            </a:r>
            <a:r>
              <a:rPr lang="en-US" dirty="0">
                <a:latin typeface="+mj-lt"/>
                <a:cs typeface="Arial" pitchFamily="34" charset="0"/>
              </a:rPr>
              <a:t>– procedures, work instructions related to your tasks.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A72C58-35B6-8F4C-93C1-DFEDC4B23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4" y="1295400"/>
            <a:ext cx="4966279" cy="3721025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5EE7D8DB-EAC7-1C47-9EF4-A29DA7C44BFD}"/>
              </a:ext>
            </a:extLst>
          </p:cNvPr>
          <p:cNvSpPr/>
          <p:nvPr/>
        </p:nvSpPr>
        <p:spPr>
          <a:xfrm rot="3362817">
            <a:off x="3062393" y="1371620"/>
            <a:ext cx="534512" cy="8741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7CA393D-2020-1E48-93D2-8AA5D787F943}"/>
              </a:ext>
            </a:extLst>
          </p:cNvPr>
          <p:cNvSpPr/>
          <p:nvPr/>
        </p:nvSpPr>
        <p:spPr>
          <a:xfrm rot="6771443">
            <a:off x="2931986" y="3232618"/>
            <a:ext cx="534512" cy="8741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4582BDFB-5638-1C4A-98EF-938556A009F3}"/>
              </a:ext>
            </a:extLst>
          </p:cNvPr>
          <p:cNvSpPr txBox="1">
            <a:spLocks/>
          </p:cNvSpPr>
          <p:nvPr/>
        </p:nvSpPr>
        <p:spPr>
          <a:xfrm>
            <a:off x="4189949" y="65087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>
                <a:solidFill>
                  <a:schemeClr val="tx1"/>
                </a:solidFill>
                <a:latin typeface="+mj-lt"/>
              </a:rPr>
              <a:t>©Integrated Risk Management                          irmsystems.com.au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116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17"/>
    </mc:Choice>
    <mc:Fallback xmlns="">
      <p:transition spd="slow" advTm="11521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528" y="-102716"/>
            <a:ext cx="10512862" cy="95548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I Show the Auditor?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9D676-2E5D-CB4C-8D9F-69E3CDC7D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latin typeface="+mj-lt"/>
              </a:rPr>
              <a:pPr/>
              <a:t>4</a:t>
            </a:fld>
            <a:endParaRPr lang="en-US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71913" y="3133458"/>
            <a:ext cx="5835510" cy="1295470"/>
            <a:chOff x="3633152" y="2895600"/>
            <a:chExt cx="7551420" cy="1676400"/>
          </a:xfrm>
        </p:grpSpPr>
        <p:sp>
          <p:nvSpPr>
            <p:cNvPr id="33" name="Rectangle 32"/>
            <p:cNvSpPr/>
            <p:nvPr/>
          </p:nvSpPr>
          <p:spPr>
            <a:xfrm>
              <a:off x="3633152" y="2895600"/>
              <a:ext cx="1676400" cy="1676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591492" y="2895600"/>
              <a:ext cx="1676400" cy="16764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549832" y="2895600"/>
              <a:ext cx="16764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508172" y="2895600"/>
              <a:ext cx="1676400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825296" y="3441414"/>
            <a:ext cx="591616" cy="592505"/>
            <a:chOff x="4576763" y="5143500"/>
            <a:chExt cx="1057275" cy="1058863"/>
          </a:xfrm>
          <a:solidFill>
            <a:schemeClr val="bg1"/>
          </a:solidFill>
        </p:grpSpPr>
        <p:sp>
          <p:nvSpPr>
            <p:cNvPr id="91" name="Freeform 102"/>
            <p:cNvSpPr>
              <a:spLocks/>
            </p:cNvSpPr>
            <p:nvPr/>
          </p:nvSpPr>
          <p:spPr bwMode="auto">
            <a:xfrm>
              <a:off x="5199063" y="5441950"/>
              <a:ext cx="138112" cy="138113"/>
            </a:xfrm>
            <a:custGeom>
              <a:avLst/>
              <a:gdLst>
                <a:gd name="T0" fmla="*/ 44 w 434"/>
                <a:gd name="T1" fmla="*/ 0 h 434"/>
                <a:gd name="T2" fmla="*/ 58 w 434"/>
                <a:gd name="T3" fmla="*/ 0 h 434"/>
                <a:gd name="T4" fmla="*/ 71 w 434"/>
                <a:gd name="T5" fmla="*/ 4 h 434"/>
                <a:gd name="T6" fmla="*/ 111 w 434"/>
                <a:gd name="T7" fmla="*/ 22 h 434"/>
                <a:gd name="T8" fmla="*/ 149 w 434"/>
                <a:gd name="T9" fmla="*/ 42 h 434"/>
                <a:gd name="T10" fmla="*/ 186 w 434"/>
                <a:gd name="T11" fmla="*/ 66 h 434"/>
                <a:gd name="T12" fmla="*/ 221 w 434"/>
                <a:gd name="T13" fmla="*/ 91 h 434"/>
                <a:gd name="T14" fmla="*/ 254 w 434"/>
                <a:gd name="T15" fmla="*/ 119 h 434"/>
                <a:gd name="T16" fmla="*/ 286 w 434"/>
                <a:gd name="T17" fmla="*/ 148 h 434"/>
                <a:gd name="T18" fmla="*/ 316 w 434"/>
                <a:gd name="T19" fmla="*/ 180 h 434"/>
                <a:gd name="T20" fmla="*/ 343 w 434"/>
                <a:gd name="T21" fmla="*/ 214 h 434"/>
                <a:gd name="T22" fmla="*/ 368 w 434"/>
                <a:gd name="T23" fmla="*/ 248 h 434"/>
                <a:gd name="T24" fmla="*/ 392 w 434"/>
                <a:gd name="T25" fmla="*/ 285 h 434"/>
                <a:gd name="T26" fmla="*/ 412 w 434"/>
                <a:gd name="T27" fmla="*/ 323 h 434"/>
                <a:gd name="T28" fmla="*/ 430 w 434"/>
                <a:gd name="T29" fmla="*/ 363 h 434"/>
                <a:gd name="T30" fmla="*/ 434 w 434"/>
                <a:gd name="T31" fmla="*/ 376 h 434"/>
                <a:gd name="T32" fmla="*/ 434 w 434"/>
                <a:gd name="T33" fmla="*/ 390 h 434"/>
                <a:gd name="T34" fmla="*/ 431 w 434"/>
                <a:gd name="T35" fmla="*/ 402 h 434"/>
                <a:gd name="T36" fmla="*/ 424 w 434"/>
                <a:gd name="T37" fmla="*/ 414 h 434"/>
                <a:gd name="T38" fmla="*/ 415 w 434"/>
                <a:gd name="T39" fmla="*/ 423 h 434"/>
                <a:gd name="T40" fmla="*/ 403 w 434"/>
                <a:gd name="T41" fmla="*/ 431 h 434"/>
                <a:gd name="T42" fmla="*/ 390 w 434"/>
                <a:gd name="T43" fmla="*/ 434 h 434"/>
                <a:gd name="T44" fmla="*/ 377 w 434"/>
                <a:gd name="T45" fmla="*/ 434 h 434"/>
                <a:gd name="T46" fmla="*/ 363 w 434"/>
                <a:gd name="T47" fmla="*/ 431 h 434"/>
                <a:gd name="T48" fmla="*/ 351 w 434"/>
                <a:gd name="T49" fmla="*/ 424 h 434"/>
                <a:gd name="T50" fmla="*/ 342 w 434"/>
                <a:gd name="T51" fmla="*/ 415 h 434"/>
                <a:gd name="T52" fmla="*/ 335 w 434"/>
                <a:gd name="T53" fmla="*/ 403 h 434"/>
                <a:gd name="T54" fmla="*/ 311 w 434"/>
                <a:gd name="T55" fmla="*/ 354 h 434"/>
                <a:gd name="T56" fmla="*/ 283 w 434"/>
                <a:gd name="T57" fmla="*/ 307 h 434"/>
                <a:gd name="T58" fmla="*/ 260 w 434"/>
                <a:gd name="T59" fmla="*/ 277 h 434"/>
                <a:gd name="T60" fmla="*/ 237 w 434"/>
                <a:gd name="T61" fmla="*/ 248 h 434"/>
                <a:gd name="T62" fmla="*/ 212 w 434"/>
                <a:gd name="T63" fmla="*/ 221 h 434"/>
                <a:gd name="T64" fmla="*/ 212 w 434"/>
                <a:gd name="T65" fmla="*/ 222 h 434"/>
                <a:gd name="T66" fmla="*/ 186 w 434"/>
                <a:gd name="T67" fmla="*/ 197 h 434"/>
                <a:gd name="T68" fmla="*/ 157 w 434"/>
                <a:gd name="T69" fmla="*/ 174 h 434"/>
                <a:gd name="T70" fmla="*/ 127 w 434"/>
                <a:gd name="T71" fmla="*/ 151 h 434"/>
                <a:gd name="T72" fmla="*/ 80 w 434"/>
                <a:gd name="T73" fmla="*/ 123 h 434"/>
                <a:gd name="T74" fmla="*/ 31 w 434"/>
                <a:gd name="T75" fmla="*/ 99 h 434"/>
                <a:gd name="T76" fmla="*/ 17 w 434"/>
                <a:gd name="T77" fmla="*/ 91 h 434"/>
                <a:gd name="T78" fmla="*/ 7 w 434"/>
                <a:gd name="T79" fmla="*/ 79 h 434"/>
                <a:gd name="T80" fmla="*/ 1 w 434"/>
                <a:gd name="T81" fmla="*/ 64 h 434"/>
                <a:gd name="T82" fmla="*/ 0 w 434"/>
                <a:gd name="T83" fmla="*/ 47 h 434"/>
                <a:gd name="T84" fmla="*/ 4 w 434"/>
                <a:gd name="T85" fmla="*/ 31 h 434"/>
                <a:gd name="T86" fmla="*/ 11 w 434"/>
                <a:gd name="T87" fmla="*/ 19 h 434"/>
                <a:gd name="T88" fmla="*/ 20 w 434"/>
                <a:gd name="T89" fmla="*/ 10 h 434"/>
                <a:gd name="T90" fmla="*/ 32 w 434"/>
                <a:gd name="T91" fmla="*/ 4 h 434"/>
                <a:gd name="T92" fmla="*/ 44 w 434"/>
                <a:gd name="T93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4" h="434">
                  <a:moveTo>
                    <a:pt x="44" y="0"/>
                  </a:moveTo>
                  <a:lnTo>
                    <a:pt x="58" y="0"/>
                  </a:lnTo>
                  <a:lnTo>
                    <a:pt x="71" y="4"/>
                  </a:lnTo>
                  <a:lnTo>
                    <a:pt x="111" y="22"/>
                  </a:lnTo>
                  <a:lnTo>
                    <a:pt x="149" y="42"/>
                  </a:lnTo>
                  <a:lnTo>
                    <a:pt x="186" y="66"/>
                  </a:lnTo>
                  <a:lnTo>
                    <a:pt x="221" y="91"/>
                  </a:lnTo>
                  <a:lnTo>
                    <a:pt x="254" y="119"/>
                  </a:lnTo>
                  <a:lnTo>
                    <a:pt x="286" y="148"/>
                  </a:lnTo>
                  <a:lnTo>
                    <a:pt x="316" y="180"/>
                  </a:lnTo>
                  <a:lnTo>
                    <a:pt x="343" y="214"/>
                  </a:lnTo>
                  <a:lnTo>
                    <a:pt x="368" y="248"/>
                  </a:lnTo>
                  <a:lnTo>
                    <a:pt x="392" y="285"/>
                  </a:lnTo>
                  <a:lnTo>
                    <a:pt x="412" y="323"/>
                  </a:lnTo>
                  <a:lnTo>
                    <a:pt x="430" y="363"/>
                  </a:lnTo>
                  <a:lnTo>
                    <a:pt x="434" y="376"/>
                  </a:lnTo>
                  <a:lnTo>
                    <a:pt x="434" y="390"/>
                  </a:lnTo>
                  <a:lnTo>
                    <a:pt x="431" y="402"/>
                  </a:lnTo>
                  <a:lnTo>
                    <a:pt x="424" y="414"/>
                  </a:lnTo>
                  <a:lnTo>
                    <a:pt x="415" y="423"/>
                  </a:lnTo>
                  <a:lnTo>
                    <a:pt x="403" y="431"/>
                  </a:lnTo>
                  <a:lnTo>
                    <a:pt x="390" y="434"/>
                  </a:lnTo>
                  <a:lnTo>
                    <a:pt x="377" y="434"/>
                  </a:lnTo>
                  <a:lnTo>
                    <a:pt x="363" y="431"/>
                  </a:lnTo>
                  <a:lnTo>
                    <a:pt x="351" y="424"/>
                  </a:lnTo>
                  <a:lnTo>
                    <a:pt x="342" y="415"/>
                  </a:lnTo>
                  <a:lnTo>
                    <a:pt x="335" y="403"/>
                  </a:lnTo>
                  <a:lnTo>
                    <a:pt x="311" y="354"/>
                  </a:lnTo>
                  <a:lnTo>
                    <a:pt x="283" y="307"/>
                  </a:lnTo>
                  <a:lnTo>
                    <a:pt x="260" y="277"/>
                  </a:lnTo>
                  <a:lnTo>
                    <a:pt x="237" y="248"/>
                  </a:lnTo>
                  <a:lnTo>
                    <a:pt x="212" y="221"/>
                  </a:lnTo>
                  <a:lnTo>
                    <a:pt x="212" y="222"/>
                  </a:lnTo>
                  <a:lnTo>
                    <a:pt x="186" y="197"/>
                  </a:lnTo>
                  <a:lnTo>
                    <a:pt x="157" y="174"/>
                  </a:lnTo>
                  <a:lnTo>
                    <a:pt x="127" y="151"/>
                  </a:lnTo>
                  <a:lnTo>
                    <a:pt x="80" y="123"/>
                  </a:lnTo>
                  <a:lnTo>
                    <a:pt x="31" y="99"/>
                  </a:lnTo>
                  <a:lnTo>
                    <a:pt x="17" y="91"/>
                  </a:lnTo>
                  <a:lnTo>
                    <a:pt x="7" y="79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4" y="31"/>
                  </a:lnTo>
                  <a:lnTo>
                    <a:pt x="11" y="19"/>
                  </a:lnTo>
                  <a:lnTo>
                    <a:pt x="20" y="10"/>
                  </a:lnTo>
                  <a:lnTo>
                    <a:pt x="32" y="4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92" name="Freeform 103"/>
            <p:cNvSpPr>
              <a:spLocks/>
            </p:cNvSpPr>
            <p:nvPr/>
          </p:nvSpPr>
          <p:spPr bwMode="auto">
            <a:xfrm>
              <a:off x="5199063" y="5337175"/>
              <a:ext cx="242887" cy="242888"/>
            </a:xfrm>
            <a:custGeom>
              <a:avLst/>
              <a:gdLst>
                <a:gd name="T0" fmla="*/ 49 w 765"/>
                <a:gd name="T1" fmla="*/ 0 h 764"/>
                <a:gd name="T2" fmla="*/ 65 w 765"/>
                <a:gd name="T3" fmla="*/ 1 h 764"/>
                <a:gd name="T4" fmla="*/ 127 w 765"/>
                <a:gd name="T5" fmla="*/ 21 h 764"/>
                <a:gd name="T6" fmla="*/ 188 w 765"/>
                <a:gd name="T7" fmla="*/ 44 h 764"/>
                <a:gd name="T8" fmla="*/ 245 w 765"/>
                <a:gd name="T9" fmla="*/ 70 h 764"/>
                <a:gd name="T10" fmla="*/ 302 w 765"/>
                <a:gd name="T11" fmla="*/ 100 h 764"/>
                <a:gd name="T12" fmla="*/ 357 w 765"/>
                <a:gd name="T13" fmla="*/ 135 h 764"/>
                <a:gd name="T14" fmla="*/ 410 w 765"/>
                <a:gd name="T15" fmla="*/ 172 h 764"/>
                <a:gd name="T16" fmla="*/ 459 w 765"/>
                <a:gd name="T17" fmla="*/ 214 h 764"/>
                <a:gd name="T18" fmla="*/ 507 w 765"/>
                <a:gd name="T19" fmla="*/ 258 h 764"/>
                <a:gd name="T20" fmla="*/ 550 w 765"/>
                <a:gd name="T21" fmla="*/ 305 h 764"/>
                <a:gd name="T22" fmla="*/ 592 w 765"/>
                <a:gd name="T23" fmla="*/ 355 h 764"/>
                <a:gd name="T24" fmla="*/ 629 w 765"/>
                <a:gd name="T25" fmla="*/ 408 h 764"/>
                <a:gd name="T26" fmla="*/ 664 w 765"/>
                <a:gd name="T27" fmla="*/ 462 h 764"/>
                <a:gd name="T28" fmla="*/ 694 w 765"/>
                <a:gd name="T29" fmla="*/ 519 h 764"/>
                <a:gd name="T30" fmla="*/ 720 w 765"/>
                <a:gd name="T31" fmla="*/ 576 h 764"/>
                <a:gd name="T32" fmla="*/ 743 w 765"/>
                <a:gd name="T33" fmla="*/ 637 h 764"/>
                <a:gd name="T34" fmla="*/ 763 w 765"/>
                <a:gd name="T35" fmla="*/ 699 h 764"/>
                <a:gd name="T36" fmla="*/ 765 w 765"/>
                <a:gd name="T37" fmla="*/ 715 h 764"/>
                <a:gd name="T38" fmla="*/ 761 w 765"/>
                <a:gd name="T39" fmla="*/ 731 h 764"/>
                <a:gd name="T40" fmla="*/ 752 w 765"/>
                <a:gd name="T41" fmla="*/ 745 h 764"/>
                <a:gd name="T42" fmla="*/ 740 w 765"/>
                <a:gd name="T43" fmla="*/ 755 h 764"/>
                <a:gd name="T44" fmla="*/ 725 w 765"/>
                <a:gd name="T45" fmla="*/ 762 h 764"/>
                <a:gd name="T46" fmla="*/ 709 w 765"/>
                <a:gd name="T47" fmla="*/ 764 h 764"/>
                <a:gd name="T48" fmla="*/ 693 w 765"/>
                <a:gd name="T49" fmla="*/ 760 h 764"/>
                <a:gd name="T50" fmla="*/ 680 w 765"/>
                <a:gd name="T51" fmla="*/ 752 h 764"/>
                <a:gd name="T52" fmla="*/ 669 w 765"/>
                <a:gd name="T53" fmla="*/ 740 h 764"/>
                <a:gd name="T54" fmla="*/ 661 w 765"/>
                <a:gd name="T55" fmla="*/ 725 h 764"/>
                <a:gd name="T56" fmla="*/ 645 w 765"/>
                <a:gd name="T57" fmla="*/ 670 h 764"/>
                <a:gd name="T58" fmla="*/ 624 w 765"/>
                <a:gd name="T59" fmla="*/ 617 h 764"/>
                <a:gd name="T60" fmla="*/ 601 w 765"/>
                <a:gd name="T61" fmla="*/ 564 h 764"/>
                <a:gd name="T62" fmla="*/ 574 w 765"/>
                <a:gd name="T63" fmla="*/ 514 h 764"/>
                <a:gd name="T64" fmla="*/ 543 w 765"/>
                <a:gd name="T65" fmla="*/ 465 h 764"/>
                <a:gd name="T66" fmla="*/ 510 w 765"/>
                <a:gd name="T67" fmla="*/ 419 h 764"/>
                <a:gd name="T68" fmla="*/ 473 w 765"/>
                <a:gd name="T69" fmla="*/ 373 h 764"/>
                <a:gd name="T70" fmla="*/ 433 w 765"/>
                <a:gd name="T71" fmla="*/ 331 h 764"/>
                <a:gd name="T72" fmla="*/ 391 w 765"/>
                <a:gd name="T73" fmla="*/ 291 h 764"/>
                <a:gd name="T74" fmla="*/ 345 w 765"/>
                <a:gd name="T75" fmla="*/ 255 h 764"/>
                <a:gd name="T76" fmla="*/ 299 w 765"/>
                <a:gd name="T77" fmla="*/ 221 h 764"/>
                <a:gd name="T78" fmla="*/ 250 w 765"/>
                <a:gd name="T79" fmla="*/ 190 h 764"/>
                <a:gd name="T80" fmla="*/ 200 w 765"/>
                <a:gd name="T81" fmla="*/ 163 h 764"/>
                <a:gd name="T82" fmla="*/ 147 w 765"/>
                <a:gd name="T83" fmla="*/ 140 h 764"/>
                <a:gd name="T84" fmla="*/ 94 w 765"/>
                <a:gd name="T85" fmla="*/ 120 h 764"/>
                <a:gd name="T86" fmla="*/ 39 w 765"/>
                <a:gd name="T87" fmla="*/ 102 h 764"/>
                <a:gd name="T88" fmla="*/ 23 w 765"/>
                <a:gd name="T89" fmla="*/ 95 h 764"/>
                <a:gd name="T90" fmla="*/ 12 w 765"/>
                <a:gd name="T91" fmla="*/ 84 h 764"/>
                <a:gd name="T92" fmla="*/ 4 w 765"/>
                <a:gd name="T93" fmla="*/ 71 h 764"/>
                <a:gd name="T94" fmla="*/ 0 w 765"/>
                <a:gd name="T95" fmla="*/ 55 h 764"/>
                <a:gd name="T96" fmla="*/ 2 w 765"/>
                <a:gd name="T97" fmla="*/ 39 h 764"/>
                <a:gd name="T98" fmla="*/ 9 w 765"/>
                <a:gd name="T99" fmla="*/ 24 h 764"/>
                <a:gd name="T100" fmla="*/ 19 w 765"/>
                <a:gd name="T101" fmla="*/ 12 h 764"/>
                <a:gd name="T102" fmla="*/ 33 w 765"/>
                <a:gd name="T103" fmla="*/ 3 h 764"/>
                <a:gd name="T104" fmla="*/ 49 w 765"/>
                <a:gd name="T105" fmla="*/ 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5" h="764">
                  <a:moveTo>
                    <a:pt x="49" y="0"/>
                  </a:moveTo>
                  <a:lnTo>
                    <a:pt x="65" y="1"/>
                  </a:lnTo>
                  <a:lnTo>
                    <a:pt x="127" y="21"/>
                  </a:lnTo>
                  <a:lnTo>
                    <a:pt x="188" y="44"/>
                  </a:lnTo>
                  <a:lnTo>
                    <a:pt x="245" y="70"/>
                  </a:lnTo>
                  <a:lnTo>
                    <a:pt x="302" y="100"/>
                  </a:lnTo>
                  <a:lnTo>
                    <a:pt x="357" y="135"/>
                  </a:lnTo>
                  <a:lnTo>
                    <a:pt x="410" y="172"/>
                  </a:lnTo>
                  <a:lnTo>
                    <a:pt x="459" y="214"/>
                  </a:lnTo>
                  <a:lnTo>
                    <a:pt x="507" y="258"/>
                  </a:lnTo>
                  <a:lnTo>
                    <a:pt x="550" y="305"/>
                  </a:lnTo>
                  <a:lnTo>
                    <a:pt x="592" y="355"/>
                  </a:lnTo>
                  <a:lnTo>
                    <a:pt x="629" y="408"/>
                  </a:lnTo>
                  <a:lnTo>
                    <a:pt x="664" y="462"/>
                  </a:lnTo>
                  <a:lnTo>
                    <a:pt x="694" y="519"/>
                  </a:lnTo>
                  <a:lnTo>
                    <a:pt x="720" y="576"/>
                  </a:lnTo>
                  <a:lnTo>
                    <a:pt x="743" y="637"/>
                  </a:lnTo>
                  <a:lnTo>
                    <a:pt x="763" y="699"/>
                  </a:lnTo>
                  <a:lnTo>
                    <a:pt x="765" y="715"/>
                  </a:lnTo>
                  <a:lnTo>
                    <a:pt x="761" y="731"/>
                  </a:lnTo>
                  <a:lnTo>
                    <a:pt x="752" y="745"/>
                  </a:lnTo>
                  <a:lnTo>
                    <a:pt x="740" y="755"/>
                  </a:lnTo>
                  <a:lnTo>
                    <a:pt x="725" y="762"/>
                  </a:lnTo>
                  <a:lnTo>
                    <a:pt x="709" y="764"/>
                  </a:lnTo>
                  <a:lnTo>
                    <a:pt x="693" y="760"/>
                  </a:lnTo>
                  <a:lnTo>
                    <a:pt x="680" y="752"/>
                  </a:lnTo>
                  <a:lnTo>
                    <a:pt x="669" y="740"/>
                  </a:lnTo>
                  <a:lnTo>
                    <a:pt x="661" y="725"/>
                  </a:lnTo>
                  <a:lnTo>
                    <a:pt x="645" y="670"/>
                  </a:lnTo>
                  <a:lnTo>
                    <a:pt x="624" y="617"/>
                  </a:lnTo>
                  <a:lnTo>
                    <a:pt x="601" y="564"/>
                  </a:lnTo>
                  <a:lnTo>
                    <a:pt x="574" y="514"/>
                  </a:lnTo>
                  <a:lnTo>
                    <a:pt x="543" y="465"/>
                  </a:lnTo>
                  <a:lnTo>
                    <a:pt x="510" y="419"/>
                  </a:lnTo>
                  <a:lnTo>
                    <a:pt x="473" y="373"/>
                  </a:lnTo>
                  <a:lnTo>
                    <a:pt x="433" y="331"/>
                  </a:lnTo>
                  <a:lnTo>
                    <a:pt x="391" y="291"/>
                  </a:lnTo>
                  <a:lnTo>
                    <a:pt x="345" y="255"/>
                  </a:lnTo>
                  <a:lnTo>
                    <a:pt x="299" y="221"/>
                  </a:lnTo>
                  <a:lnTo>
                    <a:pt x="250" y="190"/>
                  </a:lnTo>
                  <a:lnTo>
                    <a:pt x="200" y="163"/>
                  </a:lnTo>
                  <a:lnTo>
                    <a:pt x="147" y="140"/>
                  </a:lnTo>
                  <a:lnTo>
                    <a:pt x="94" y="120"/>
                  </a:lnTo>
                  <a:lnTo>
                    <a:pt x="39" y="102"/>
                  </a:lnTo>
                  <a:lnTo>
                    <a:pt x="23" y="95"/>
                  </a:lnTo>
                  <a:lnTo>
                    <a:pt x="12" y="84"/>
                  </a:lnTo>
                  <a:lnTo>
                    <a:pt x="4" y="71"/>
                  </a:lnTo>
                  <a:lnTo>
                    <a:pt x="0" y="55"/>
                  </a:lnTo>
                  <a:lnTo>
                    <a:pt x="2" y="39"/>
                  </a:lnTo>
                  <a:lnTo>
                    <a:pt x="9" y="24"/>
                  </a:lnTo>
                  <a:lnTo>
                    <a:pt x="19" y="12"/>
                  </a:lnTo>
                  <a:lnTo>
                    <a:pt x="33" y="3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93" name="Freeform 104"/>
            <p:cNvSpPr>
              <a:spLocks/>
            </p:cNvSpPr>
            <p:nvPr/>
          </p:nvSpPr>
          <p:spPr bwMode="auto">
            <a:xfrm>
              <a:off x="5199063" y="5237163"/>
              <a:ext cx="342900" cy="342900"/>
            </a:xfrm>
            <a:custGeom>
              <a:avLst/>
              <a:gdLst>
                <a:gd name="T0" fmla="*/ 61 w 1082"/>
                <a:gd name="T1" fmla="*/ 1 h 1082"/>
                <a:gd name="T2" fmla="*/ 209 w 1082"/>
                <a:gd name="T3" fmla="*/ 39 h 1082"/>
                <a:gd name="T4" fmla="*/ 350 w 1082"/>
                <a:gd name="T5" fmla="*/ 95 h 1082"/>
                <a:gd name="T6" fmla="*/ 485 w 1082"/>
                <a:gd name="T7" fmla="*/ 167 h 1082"/>
                <a:gd name="T8" fmla="*/ 610 w 1082"/>
                <a:gd name="T9" fmla="*/ 255 h 1082"/>
                <a:gd name="T10" fmla="*/ 725 w 1082"/>
                <a:gd name="T11" fmla="*/ 357 h 1082"/>
                <a:gd name="T12" fmla="*/ 778 w 1082"/>
                <a:gd name="T13" fmla="*/ 412 h 1082"/>
                <a:gd name="T14" fmla="*/ 872 w 1082"/>
                <a:gd name="T15" fmla="*/ 532 h 1082"/>
                <a:gd name="T16" fmla="*/ 952 w 1082"/>
                <a:gd name="T17" fmla="*/ 660 h 1082"/>
                <a:gd name="T18" fmla="*/ 987 w 1082"/>
                <a:gd name="T19" fmla="*/ 732 h 1082"/>
                <a:gd name="T20" fmla="*/ 1043 w 1082"/>
                <a:gd name="T21" fmla="*/ 873 h 1082"/>
                <a:gd name="T22" fmla="*/ 1082 w 1082"/>
                <a:gd name="T23" fmla="*/ 1021 h 1082"/>
                <a:gd name="T24" fmla="*/ 1077 w 1082"/>
                <a:gd name="T25" fmla="*/ 1053 h 1082"/>
                <a:gd name="T26" fmla="*/ 1056 w 1082"/>
                <a:gd name="T27" fmla="*/ 1076 h 1082"/>
                <a:gd name="T28" fmla="*/ 1023 w 1082"/>
                <a:gd name="T29" fmla="*/ 1082 h 1082"/>
                <a:gd name="T30" fmla="*/ 995 w 1082"/>
                <a:gd name="T31" fmla="*/ 1069 h 1082"/>
                <a:gd name="T32" fmla="*/ 979 w 1082"/>
                <a:gd name="T33" fmla="*/ 1041 h 1082"/>
                <a:gd name="T34" fmla="*/ 943 w 1082"/>
                <a:gd name="T35" fmla="*/ 906 h 1082"/>
                <a:gd name="T36" fmla="*/ 893 w 1082"/>
                <a:gd name="T37" fmla="*/ 775 h 1082"/>
                <a:gd name="T38" fmla="*/ 860 w 1082"/>
                <a:gd name="T39" fmla="*/ 710 h 1082"/>
                <a:gd name="T40" fmla="*/ 787 w 1082"/>
                <a:gd name="T41" fmla="*/ 591 h 1082"/>
                <a:gd name="T42" fmla="*/ 700 w 1082"/>
                <a:gd name="T43" fmla="*/ 481 h 1082"/>
                <a:gd name="T44" fmla="*/ 600 w 1082"/>
                <a:gd name="T45" fmla="*/ 382 h 1082"/>
                <a:gd name="T46" fmla="*/ 490 w 1082"/>
                <a:gd name="T47" fmla="*/ 294 h 1082"/>
                <a:gd name="T48" fmla="*/ 369 w 1082"/>
                <a:gd name="T49" fmla="*/ 220 h 1082"/>
                <a:gd name="T50" fmla="*/ 243 w 1082"/>
                <a:gd name="T51" fmla="*/ 162 h 1082"/>
                <a:gd name="T52" fmla="*/ 110 w 1082"/>
                <a:gd name="T53" fmla="*/ 118 h 1082"/>
                <a:gd name="T54" fmla="*/ 25 w 1082"/>
                <a:gd name="T55" fmla="*/ 97 h 1082"/>
                <a:gd name="T56" fmla="*/ 4 w 1082"/>
                <a:gd name="T57" fmla="*/ 74 h 1082"/>
                <a:gd name="T58" fmla="*/ 0 w 1082"/>
                <a:gd name="T59" fmla="*/ 43 h 1082"/>
                <a:gd name="T60" fmla="*/ 16 w 1082"/>
                <a:gd name="T61" fmla="*/ 13 h 1082"/>
                <a:gd name="T62" fmla="*/ 44 w 1082"/>
                <a:gd name="T63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2" h="1082">
                  <a:moveTo>
                    <a:pt x="44" y="0"/>
                  </a:moveTo>
                  <a:lnTo>
                    <a:pt x="61" y="1"/>
                  </a:lnTo>
                  <a:lnTo>
                    <a:pt x="135" y="18"/>
                  </a:lnTo>
                  <a:lnTo>
                    <a:pt x="209" y="39"/>
                  </a:lnTo>
                  <a:lnTo>
                    <a:pt x="281" y="65"/>
                  </a:lnTo>
                  <a:lnTo>
                    <a:pt x="350" y="95"/>
                  </a:lnTo>
                  <a:lnTo>
                    <a:pt x="419" y="128"/>
                  </a:lnTo>
                  <a:lnTo>
                    <a:pt x="485" y="167"/>
                  </a:lnTo>
                  <a:lnTo>
                    <a:pt x="549" y="209"/>
                  </a:lnTo>
                  <a:lnTo>
                    <a:pt x="610" y="255"/>
                  </a:lnTo>
                  <a:lnTo>
                    <a:pt x="669" y="304"/>
                  </a:lnTo>
                  <a:lnTo>
                    <a:pt x="725" y="357"/>
                  </a:lnTo>
                  <a:lnTo>
                    <a:pt x="725" y="357"/>
                  </a:lnTo>
                  <a:lnTo>
                    <a:pt x="778" y="412"/>
                  </a:lnTo>
                  <a:lnTo>
                    <a:pt x="826" y="471"/>
                  </a:lnTo>
                  <a:lnTo>
                    <a:pt x="872" y="532"/>
                  </a:lnTo>
                  <a:lnTo>
                    <a:pt x="913" y="594"/>
                  </a:lnTo>
                  <a:lnTo>
                    <a:pt x="952" y="660"/>
                  </a:lnTo>
                  <a:lnTo>
                    <a:pt x="953" y="663"/>
                  </a:lnTo>
                  <a:lnTo>
                    <a:pt x="987" y="732"/>
                  </a:lnTo>
                  <a:lnTo>
                    <a:pt x="1017" y="801"/>
                  </a:lnTo>
                  <a:lnTo>
                    <a:pt x="1043" y="873"/>
                  </a:lnTo>
                  <a:lnTo>
                    <a:pt x="1065" y="946"/>
                  </a:lnTo>
                  <a:lnTo>
                    <a:pt x="1082" y="1021"/>
                  </a:lnTo>
                  <a:lnTo>
                    <a:pt x="1082" y="1038"/>
                  </a:lnTo>
                  <a:lnTo>
                    <a:pt x="1077" y="1053"/>
                  </a:lnTo>
                  <a:lnTo>
                    <a:pt x="1069" y="1066"/>
                  </a:lnTo>
                  <a:lnTo>
                    <a:pt x="1056" y="1076"/>
                  </a:lnTo>
                  <a:lnTo>
                    <a:pt x="1040" y="1082"/>
                  </a:lnTo>
                  <a:lnTo>
                    <a:pt x="1023" y="1082"/>
                  </a:lnTo>
                  <a:lnTo>
                    <a:pt x="1008" y="1078"/>
                  </a:lnTo>
                  <a:lnTo>
                    <a:pt x="995" y="1069"/>
                  </a:lnTo>
                  <a:lnTo>
                    <a:pt x="985" y="1056"/>
                  </a:lnTo>
                  <a:lnTo>
                    <a:pt x="979" y="1041"/>
                  </a:lnTo>
                  <a:lnTo>
                    <a:pt x="964" y="972"/>
                  </a:lnTo>
                  <a:lnTo>
                    <a:pt x="943" y="906"/>
                  </a:lnTo>
                  <a:lnTo>
                    <a:pt x="920" y="839"/>
                  </a:lnTo>
                  <a:lnTo>
                    <a:pt x="893" y="775"/>
                  </a:lnTo>
                  <a:lnTo>
                    <a:pt x="862" y="713"/>
                  </a:lnTo>
                  <a:lnTo>
                    <a:pt x="860" y="710"/>
                  </a:lnTo>
                  <a:lnTo>
                    <a:pt x="825" y="650"/>
                  </a:lnTo>
                  <a:lnTo>
                    <a:pt x="787" y="591"/>
                  </a:lnTo>
                  <a:lnTo>
                    <a:pt x="745" y="536"/>
                  </a:lnTo>
                  <a:lnTo>
                    <a:pt x="700" y="481"/>
                  </a:lnTo>
                  <a:lnTo>
                    <a:pt x="651" y="431"/>
                  </a:lnTo>
                  <a:lnTo>
                    <a:pt x="600" y="382"/>
                  </a:lnTo>
                  <a:lnTo>
                    <a:pt x="545" y="337"/>
                  </a:lnTo>
                  <a:lnTo>
                    <a:pt x="490" y="294"/>
                  </a:lnTo>
                  <a:lnTo>
                    <a:pt x="430" y="256"/>
                  </a:lnTo>
                  <a:lnTo>
                    <a:pt x="369" y="220"/>
                  </a:lnTo>
                  <a:lnTo>
                    <a:pt x="307" y="190"/>
                  </a:lnTo>
                  <a:lnTo>
                    <a:pt x="243" y="162"/>
                  </a:lnTo>
                  <a:lnTo>
                    <a:pt x="177" y="139"/>
                  </a:lnTo>
                  <a:lnTo>
                    <a:pt x="110" y="118"/>
                  </a:lnTo>
                  <a:lnTo>
                    <a:pt x="41" y="103"/>
                  </a:lnTo>
                  <a:lnTo>
                    <a:pt x="25" y="97"/>
                  </a:lnTo>
                  <a:lnTo>
                    <a:pt x="13" y="87"/>
                  </a:lnTo>
                  <a:lnTo>
                    <a:pt x="4" y="74"/>
                  </a:lnTo>
                  <a:lnTo>
                    <a:pt x="0" y="59"/>
                  </a:lnTo>
                  <a:lnTo>
                    <a:pt x="0" y="43"/>
                  </a:lnTo>
                  <a:lnTo>
                    <a:pt x="6" y="26"/>
                  </a:lnTo>
                  <a:lnTo>
                    <a:pt x="16" y="13"/>
                  </a:lnTo>
                  <a:lnTo>
                    <a:pt x="29" y="5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94" name="Freeform 105"/>
            <p:cNvSpPr>
              <a:spLocks/>
            </p:cNvSpPr>
            <p:nvPr/>
          </p:nvSpPr>
          <p:spPr bwMode="auto">
            <a:xfrm>
              <a:off x="4576763" y="5143500"/>
              <a:ext cx="1057275" cy="1058863"/>
            </a:xfrm>
            <a:custGeom>
              <a:avLst/>
              <a:gdLst>
                <a:gd name="T0" fmla="*/ 607 w 3331"/>
                <a:gd name="T1" fmla="*/ 21 h 3332"/>
                <a:gd name="T2" fmla="*/ 1233 w 3331"/>
                <a:gd name="T3" fmla="*/ 924 h 3332"/>
                <a:gd name="T4" fmla="*/ 982 w 3331"/>
                <a:gd name="T5" fmla="*/ 1212 h 3332"/>
                <a:gd name="T6" fmla="*/ 958 w 3331"/>
                <a:gd name="T7" fmla="*/ 1423 h 3332"/>
                <a:gd name="T8" fmla="*/ 1034 w 3331"/>
                <a:gd name="T9" fmla="*/ 1658 h 3332"/>
                <a:gd name="T10" fmla="*/ 1242 w 3331"/>
                <a:gd name="T11" fmla="*/ 1963 h 3332"/>
                <a:gd name="T12" fmla="*/ 1579 w 3331"/>
                <a:gd name="T13" fmla="*/ 2246 h 3332"/>
                <a:gd name="T14" fmla="*/ 1816 w 3331"/>
                <a:gd name="T15" fmla="*/ 2353 h 3332"/>
                <a:gd name="T16" fmla="*/ 2040 w 3331"/>
                <a:gd name="T17" fmla="*/ 2371 h 3332"/>
                <a:gd name="T18" fmla="*/ 2226 w 3331"/>
                <a:gd name="T19" fmla="*/ 2276 h 3332"/>
                <a:gd name="T20" fmla="*/ 2435 w 3331"/>
                <a:gd name="T21" fmla="*/ 2093 h 3332"/>
                <a:gd name="T22" fmla="*/ 3327 w 3331"/>
                <a:gd name="T23" fmla="*/ 2746 h 3332"/>
                <a:gd name="T24" fmla="*/ 3312 w 3331"/>
                <a:gd name="T25" fmla="*/ 2806 h 3332"/>
                <a:gd name="T26" fmla="*/ 3249 w 3331"/>
                <a:gd name="T27" fmla="*/ 2807 h 3332"/>
                <a:gd name="T28" fmla="*/ 2186 w 3331"/>
                <a:gd name="T29" fmla="*/ 2434 h 3332"/>
                <a:gd name="T30" fmla="*/ 1965 w 3331"/>
                <a:gd name="T31" fmla="*/ 2481 h 3332"/>
                <a:gd name="T32" fmla="*/ 1721 w 3331"/>
                <a:gd name="T33" fmla="*/ 2432 h 3332"/>
                <a:gd name="T34" fmla="*/ 1446 w 3331"/>
                <a:gd name="T35" fmla="*/ 2284 h 3332"/>
                <a:gd name="T36" fmla="*/ 1104 w 3331"/>
                <a:gd name="T37" fmla="*/ 1960 h 3332"/>
                <a:gd name="T38" fmla="*/ 920 w 3331"/>
                <a:gd name="T39" fmla="*/ 1659 h 3332"/>
                <a:gd name="T40" fmla="*/ 853 w 3331"/>
                <a:gd name="T41" fmla="*/ 1415 h 3332"/>
                <a:gd name="T42" fmla="*/ 878 w 3331"/>
                <a:gd name="T43" fmla="*/ 1187 h 3332"/>
                <a:gd name="T44" fmla="*/ 1118 w 3331"/>
                <a:gd name="T45" fmla="*/ 894 h 3332"/>
                <a:gd name="T46" fmla="*/ 846 w 3331"/>
                <a:gd name="T47" fmla="*/ 883 h 3332"/>
                <a:gd name="T48" fmla="*/ 845 w 3331"/>
                <a:gd name="T49" fmla="*/ 946 h 3332"/>
                <a:gd name="T50" fmla="*/ 784 w 3331"/>
                <a:gd name="T51" fmla="*/ 961 h 3332"/>
                <a:gd name="T52" fmla="*/ 306 w 3331"/>
                <a:gd name="T53" fmla="*/ 382 h 3332"/>
                <a:gd name="T54" fmla="*/ 163 w 3331"/>
                <a:gd name="T55" fmla="*/ 585 h 3332"/>
                <a:gd name="T56" fmla="*/ 105 w 3331"/>
                <a:gd name="T57" fmla="*/ 885 h 3332"/>
                <a:gd name="T58" fmla="*/ 183 w 3331"/>
                <a:gd name="T59" fmla="*/ 1241 h 3332"/>
                <a:gd name="T60" fmla="*/ 406 w 3331"/>
                <a:gd name="T61" fmla="*/ 1660 h 3332"/>
                <a:gd name="T62" fmla="*/ 777 w 3331"/>
                <a:gd name="T63" fmla="*/ 2127 h 3332"/>
                <a:gd name="T64" fmla="*/ 1014 w 3331"/>
                <a:gd name="T65" fmla="*/ 2374 h 3332"/>
                <a:gd name="T66" fmla="*/ 1346 w 3331"/>
                <a:gd name="T67" fmla="*/ 2679 h 3332"/>
                <a:gd name="T68" fmla="*/ 1789 w 3331"/>
                <a:gd name="T69" fmla="*/ 3000 h 3332"/>
                <a:gd name="T70" fmla="*/ 2184 w 3331"/>
                <a:gd name="T71" fmla="*/ 3182 h 3332"/>
                <a:gd name="T72" fmla="*/ 2516 w 3331"/>
                <a:gd name="T73" fmla="*/ 3227 h 3332"/>
                <a:gd name="T74" fmla="*/ 2797 w 3331"/>
                <a:gd name="T75" fmla="*/ 3144 h 3332"/>
                <a:gd name="T76" fmla="*/ 2949 w 3331"/>
                <a:gd name="T77" fmla="*/ 3025 h 3332"/>
                <a:gd name="T78" fmla="*/ 2368 w 3331"/>
                <a:gd name="T79" fmla="*/ 2543 h 3332"/>
                <a:gd name="T80" fmla="*/ 2396 w 3331"/>
                <a:gd name="T81" fmla="*/ 2479 h 3332"/>
                <a:gd name="T82" fmla="*/ 2660 w 3331"/>
                <a:gd name="T83" fmla="*/ 2640 h 3332"/>
                <a:gd name="T84" fmla="*/ 3104 w 3331"/>
                <a:gd name="T85" fmla="*/ 2982 h 3332"/>
                <a:gd name="T86" fmla="*/ 3103 w 3331"/>
                <a:gd name="T87" fmla="*/ 3009 h 3332"/>
                <a:gd name="T88" fmla="*/ 3093 w 3331"/>
                <a:gd name="T89" fmla="*/ 3025 h 3332"/>
                <a:gd name="T90" fmla="*/ 3017 w 3331"/>
                <a:gd name="T91" fmla="*/ 3105 h 3332"/>
                <a:gd name="T92" fmla="*/ 2808 w 3331"/>
                <a:gd name="T93" fmla="*/ 3257 h 3332"/>
                <a:gd name="T94" fmla="*/ 2505 w 3331"/>
                <a:gd name="T95" fmla="*/ 3332 h 3332"/>
                <a:gd name="T96" fmla="*/ 2154 w 3331"/>
                <a:gd name="T97" fmla="*/ 3281 h 3332"/>
                <a:gd name="T98" fmla="*/ 1741 w 3331"/>
                <a:gd name="T99" fmla="*/ 3092 h 3332"/>
                <a:gd name="T100" fmla="*/ 1282 w 3331"/>
                <a:gd name="T101" fmla="*/ 2760 h 3332"/>
                <a:gd name="T102" fmla="*/ 934 w 3331"/>
                <a:gd name="T103" fmla="*/ 2441 h 3332"/>
                <a:gd name="T104" fmla="*/ 610 w 3331"/>
                <a:gd name="T105" fmla="*/ 2095 h 3332"/>
                <a:gd name="T106" fmla="*/ 258 w 3331"/>
                <a:gd name="T107" fmla="*/ 1621 h 3332"/>
                <a:gd name="T108" fmla="*/ 57 w 3331"/>
                <a:gd name="T109" fmla="*/ 1196 h 3332"/>
                <a:gd name="T110" fmla="*/ 0 w 3331"/>
                <a:gd name="T111" fmla="*/ 834 h 3332"/>
                <a:gd name="T112" fmla="*/ 77 w 3331"/>
                <a:gd name="T113" fmla="*/ 523 h 3332"/>
                <a:gd name="T114" fmla="*/ 232 w 3331"/>
                <a:gd name="T115" fmla="*/ 308 h 3332"/>
                <a:gd name="T116" fmla="*/ 560 w 3331"/>
                <a:gd name="T117" fmla="*/ 0 h 3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31" h="3332">
                  <a:moveTo>
                    <a:pt x="560" y="0"/>
                  </a:moveTo>
                  <a:lnTo>
                    <a:pt x="573" y="0"/>
                  </a:lnTo>
                  <a:lnTo>
                    <a:pt x="585" y="4"/>
                  </a:lnTo>
                  <a:lnTo>
                    <a:pt x="597" y="11"/>
                  </a:lnTo>
                  <a:lnTo>
                    <a:pt x="607" y="21"/>
                  </a:lnTo>
                  <a:lnTo>
                    <a:pt x="1226" y="865"/>
                  </a:lnTo>
                  <a:lnTo>
                    <a:pt x="1234" y="879"/>
                  </a:lnTo>
                  <a:lnTo>
                    <a:pt x="1238" y="893"/>
                  </a:lnTo>
                  <a:lnTo>
                    <a:pt x="1238" y="909"/>
                  </a:lnTo>
                  <a:lnTo>
                    <a:pt x="1233" y="924"/>
                  </a:lnTo>
                  <a:lnTo>
                    <a:pt x="1223" y="937"/>
                  </a:lnTo>
                  <a:lnTo>
                    <a:pt x="1054" y="1106"/>
                  </a:lnTo>
                  <a:lnTo>
                    <a:pt x="1025" y="1139"/>
                  </a:lnTo>
                  <a:lnTo>
                    <a:pt x="1001" y="1174"/>
                  </a:lnTo>
                  <a:lnTo>
                    <a:pt x="982" y="1212"/>
                  </a:lnTo>
                  <a:lnTo>
                    <a:pt x="968" y="1251"/>
                  </a:lnTo>
                  <a:lnTo>
                    <a:pt x="959" y="1292"/>
                  </a:lnTo>
                  <a:lnTo>
                    <a:pt x="955" y="1334"/>
                  </a:lnTo>
                  <a:lnTo>
                    <a:pt x="955" y="1378"/>
                  </a:lnTo>
                  <a:lnTo>
                    <a:pt x="958" y="1423"/>
                  </a:lnTo>
                  <a:lnTo>
                    <a:pt x="966" y="1469"/>
                  </a:lnTo>
                  <a:lnTo>
                    <a:pt x="978" y="1516"/>
                  </a:lnTo>
                  <a:lnTo>
                    <a:pt x="993" y="1562"/>
                  </a:lnTo>
                  <a:lnTo>
                    <a:pt x="1012" y="1611"/>
                  </a:lnTo>
                  <a:lnTo>
                    <a:pt x="1034" y="1658"/>
                  </a:lnTo>
                  <a:lnTo>
                    <a:pt x="1058" y="1706"/>
                  </a:lnTo>
                  <a:lnTo>
                    <a:pt x="1085" y="1753"/>
                  </a:lnTo>
                  <a:lnTo>
                    <a:pt x="1133" y="1825"/>
                  </a:lnTo>
                  <a:lnTo>
                    <a:pt x="1185" y="1895"/>
                  </a:lnTo>
                  <a:lnTo>
                    <a:pt x="1242" y="1963"/>
                  </a:lnTo>
                  <a:lnTo>
                    <a:pt x="1304" y="2028"/>
                  </a:lnTo>
                  <a:lnTo>
                    <a:pt x="1368" y="2089"/>
                  </a:lnTo>
                  <a:lnTo>
                    <a:pt x="1437" y="2147"/>
                  </a:lnTo>
                  <a:lnTo>
                    <a:pt x="1507" y="2199"/>
                  </a:lnTo>
                  <a:lnTo>
                    <a:pt x="1579" y="2246"/>
                  </a:lnTo>
                  <a:lnTo>
                    <a:pt x="1626" y="2273"/>
                  </a:lnTo>
                  <a:lnTo>
                    <a:pt x="1674" y="2298"/>
                  </a:lnTo>
                  <a:lnTo>
                    <a:pt x="1721" y="2319"/>
                  </a:lnTo>
                  <a:lnTo>
                    <a:pt x="1769" y="2339"/>
                  </a:lnTo>
                  <a:lnTo>
                    <a:pt x="1816" y="2353"/>
                  </a:lnTo>
                  <a:lnTo>
                    <a:pt x="1863" y="2365"/>
                  </a:lnTo>
                  <a:lnTo>
                    <a:pt x="1909" y="2372"/>
                  </a:lnTo>
                  <a:lnTo>
                    <a:pt x="1954" y="2376"/>
                  </a:lnTo>
                  <a:lnTo>
                    <a:pt x="1998" y="2376"/>
                  </a:lnTo>
                  <a:lnTo>
                    <a:pt x="2040" y="2371"/>
                  </a:lnTo>
                  <a:lnTo>
                    <a:pt x="2081" y="2362"/>
                  </a:lnTo>
                  <a:lnTo>
                    <a:pt x="2120" y="2348"/>
                  </a:lnTo>
                  <a:lnTo>
                    <a:pt x="2158" y="2329"/>
                  </a:lnTo>
                  <a:lnTo>
                    <a:pt x="2193" y="2305"/>
                  </a:lnTo>
                  <a:lnTo>
                    <a:pt x="2226" y="2276"/>
                  </a:lnTo>
                  <a:lnTo>
                    <a:pt x="2394" y="2108"/>
                  </a:lnTo>
                  <a:lnTo>
                    <a:pt x="2395" y="2108"/>
                  </a:lnTo>
                  <a:lnTo>
                    <a:pt x="2407" y="2099"/>
                  </a:lnTo>
                  <a:lnTo>
                    <a:pt x="2420" y="2094"/>
                  </a:lnTo>
                  <a:lnTo>
                    <a:pt x="2435" y="2093"/>
                  </a:lnTo>
                  <a:lnTo>
                    <a:pt x="2449" y="2096"/>
                  </a:lnTo>
                  <a:lnTo>
                    <a:pt x="2463" y="2103"/>
                  </a:lnTo>
                  <a:lnTo>
                    <a:pt x="3310" y="2725"/>
                  </a:lnTo>
                  <a:lnTo>
                    <a:pt x="3320" y="2734"/>
                  </a:lnTo>
                  <a:lnTo>
                    <a:pt x="3327" y="2746"/>
                  </a:lnTo>
                  <a:lnTo>
                    <a:pt x="3331" y="2758"/>
                  </a:lnTo>
                  <a:lnTo>
                    <a:pt x="3331" y="2771"/>
                  </a:lnTo>
                  <a:lnTo>
                    <a:pt x="3328" y="2784"/>
                  </a:lnTo>
                  <a:lnTo>
                    <a:pt x="3321" y="2796"/>
                  </a:lnTo>
                  <a:lnTo>
                    <a:pt x="3312" y="2806"/>
                  </a:lnTo>
                  <a:lnTo>
                    <a:pt x="3300" y="2814"/>
                  </a:lnTo>
                  <a:lnTo>
                    <a:pt x="3288" y="2818"/>
                  </a:lnTo>
                  <a:lnTo>
                    <a:pt x="3274" y="2818"/>
                  </a:lnTo>
                  <a:lnTo>
                    <a:pt x="3261" y="2815"/>
                  </a:lnTo>
                  <a:lnTo>
                    <a:pt x="3249" y="2807"/>
                  </a:lnTo>
                  <a:lnTo>
                    <a:pt x="2437" y="2213"/>
                  </a:lnTo>
                  <a:lnTo>
                    <a:pt x="2300" y="2350"/>
                  </a:lnTo>
                  <a:lnTo>
                    <a:pt x="2264" y="2382"/>
                  </a:lnTo>
                  <a:lnTo>
                    <a:pt x="2225" y="2410"/>
                  </a:lnTo>
                  <a:lnTo>
                    <a:pt x="2186" y="2434"/>
                  </a:lnTo>
                  <a:lnTo>
                    <a:pt x="2143" y="2452"/>
                  </a:lnTo>
                  <a:lnTo>
                    <a:pt x="2101" y="2465"/>
                  </a:lnTo>
                  <a:lnTo>
                    <a:pt x="2057" y="2475"/>
                  </a:lnTo>
                  <a:lnTo>
                    <a:pt x="2011" y="2480"/>
                  </a:lnTo>
                  <a:lnTo>
                    <a:pt x="1965" y="2481"/>
                  </a:lnTo>
                  <a:lnTo>
                    <a:pt x="1917" y="2478"/>
                  </a:lnTo>
                  <a:lnTo>
                    <a:pt x="1869" y="2472"/>
                  </a:lnTo>
                  <a:lnTo>
                    <a:pt x="1820" y="2462"/>
                  </a:lnTo>
                  <a:lnTo>
                    <a:pt x="1771" y="2448"/>
                  </a:lnTo>
                  <a:lnTo>
                    <a:pt x="1721" y="2432"/>
                  </a:lnTo>
                  <a:lnTo>
                    <a:pt x="1672" y="2411"/>
                  </a:lnTo>
                  <a:lnTo>
                    <a:pt x="1622" y="2388"/>
                  </a:lnTo>
                  <a:lnTo>
                    <a:pt x="1573" y="2363"/>
                  </a:lnTo>
                  <a:lnTo>
                    <a:pt x="1523" y="2335"/>
                  </a:lnTo>
                  <a:lnTo>
                    <a:pt x="1446" y="2284"/>
                  </a:lnTo>
                  <a:lnTo>
                    <a:pt x="1371" y="2227"/>
                  </a:lnTo>
                  <a:lnTo>
                    <a:pt x="1299" y="2167"/>
                  </a:lnTo>
                  <a:lnTo>
                    <a:pt x="1230" y="2101"/>
                  </a:lnTo>
                  <a:lnTo>
                    <a:pt x="1164" y="2032"/>
                  </a:lnTo>
                  <a:lnTo>
                    <a:pt x="1104" y="1960"/>
                  </a:lnTo>
                  <a:lnTo>
                    <a:pt x="1047" y="1885"/>
                  </a:lnTo>
                  <a:lnTo>
                    <a:pt x="996" y="1808"/>
                  </a:lnTo>
                  <a:lnTo>
                    <a:pt x="968" y="1758"/>
                  </a:lnTo>
                  <a:lnTo>
                    <a:pt x="943" y="1709"/>
                  </a:lnTo>
                  <a:lnTo>
                    <a:pt x="920" y="1659"/>
                  </a:lnTo>
                  <a:lnTo>
                    <a:pt x="899" y="1610"/>
                  </a:lnTo>
                  <a:lnTo>
                    <a:pt x="883" y="1560"/>
                  </a:lnTo>
                  <a:lnTo>
                    <a:pt x="869" y="1512"/>
                  </a:lnTo>
                  <a:lnTo>
                    <a:pt x="859" y="1462"/>
                  </a:lnTo>
                  <a:lnTo>
                    <a:pt x="853" y="1415"/>
                  </a:lnTo>
                  <a:lnTo>
                    <a:pt x="850" y="1367"/>
                  </a:lnTo>
                  <a:lnTo>
                    <a:pt x="851" y="1321"/>
                  </a:lnTo>
                  <a:lnTo>
                    <a:pt x="856" y="1275"/>
                  </a:lnTo>
                  <a:lnTo>
                    <a:pt x="865" y="1231"/>
                  </a:lnTo>
                  <a:lnTo>
                    <a:pt x="878" y="1187"/>
                  </a:lnTo>
                  <a:lnTo>
                    <a:pt x="896" y="1146"/>
                  </a:lnTo>
                  <a:lnTo>
                    <a:pt x="920" y="1107"/>
                  </a:lnTo>
                  <a:lnTo>
                    <a:pt x="947" y="1068"/>
                  </a:lnTo>
                  <a:lnTo>
                    <a:pt x="980" y="1033"/>
                  </a:lnTo>
                  <a:lnTo>
                    <a:pt x="1118" y="894"/>
                  </a:lnTo>
                  <a:lnTo>
                    <a:pt x="559" y="130"/>
                  </a:lnTo>
                  <a:lnTo>
                    <a:pt x="406" y="283"/>
                  </a:lnTo>
                  <a:lnTo>
                    <a:pt x="536" y="459"/>
                  </a:lnTo>
                  <a:lnTo>
                    <a:pt x="691" y="671"/>
                  </a:lnTo>
                  <a:lnTo>
                    <a:pt x="846" y="883"/>
                  </a:lnTo>
                  <a:lnTo>
                    <a:pt x="853" y="895"/>
                  </a:lnTo>
                  <a:lnTo>
                    <a:pt x="856" y="909"/>
                  </a:lnTo>
                  <a:lnTo>
                    <a:pt x="856" y="922"/>
                  </a:lnTo>
                  <a:lnTo>
                    <a:pt x="852" y="935"/>
                  </a:lnTo>
                  <a:lnTo>
                    <a:pt x="845" y="946"/>
                  </a:lnTo>
                  <a:lnTo>
                    <a:pt x="835" y="956"/>
                  </a:lnTo>
                  <a:lnTo>
                    <a:pt x="823" y="962"/>
                  </a:lnTo>
                  <a:lnTo>
                    <a:pt x="809" y="965"/>
                  </a:lnTo>
                  <a:lnTo>
                    <a:pt x="796" y="965"/>
                  </a:lnTo>
                  <a:lnTo>
                    <a:pt x="784" y="961"/>
                  </a:lnTo>
                  <a:lnTo>
                    <a:pt x="772" y="954"/>
                  </a:lnTo>
                  <a:lnTo>
                    <a:pt x="763" y="944"/>
                  </a:lnTo>
                  <a:lnTo>
                    <a:pt x="452" y="520"/>
                  </a:lnTo>
                  <a:lnTo>
                    <a:pt x="331" y="357"/>
                  </a:lnTo>
                  <a:lnTo>
                    <a:pt x="306" y="382"/>
                  </a:lnTo>
                  <a:lnTo>
                    <a:pt x="304" y="384"/>
                  </a:lnTo>
                  <a:lnTo>
                    <a:pt x="261" y="431"/>
                  </a:lnTo>
                  <a:lnTo>
                    <a:pt x="223" y="480"/>
                  </a:lnTo>
                  <a:lnTo>
                    <a:pt x="190" y="532"/>
                  </a:lnTo>
                  <a:lnTo>
                    <a:pt x="163" y="585"/>
                  </a:lnTo>
                  <a:lnTo>
                    <a:pt x="140" y="641"/>
                  </a:lnTo>
                  <a:lnTo>
                    <a:pt x="123" y="698"/>
                  </a:lnTo>
                  <a:lnTo>
                    <a:pt x="112" y="759"/>
                  </a:lnTo>
                  <a:lnTo>
                    <a:pt x="106" y="822"/>
                  </a:lnTo>
                  <a:lnTo>
                    <a:pt x="105" y="885"/>
                  </a:lnTo>
                  <a:lnTo>
                    <a:pt x="109" y="952"/>
                  </a:lnTo>
                  <a:lnTo>
                    <a:pt x="119" y="1021"/>
                  </a:lnTo>
                  <a:lnTo>
                    <a:pt x="134" y="1091"/>
                  </a:lnTo>
                  <a:lnTo>
                    <a:pt x="156" y="1164"/>
                  </a:lnTo>
                  <a:lnTo>
                    <a:pt x="183" y="1241"/>
                  </a:lnTo>
                  <a:lnTo>
                    <a:pt x="215" y="1321"/>
                  </a:lnTo>
                  <a:lnTo>
                    <a:pt x="255" y="1403"/>
                  </a:lnTo>
                  <a:lnTo>
                    <a:pt x="299" y="1487"/>
                  </a:lnTo>
                  <a:lnTo>
                    <a:pt x="350" y="1573"/>
                  </a:lnTo>
                  <a:lnTo>
                    <a:pt x="406" y="1660"/>
                  </a:lnTo>
                  <a:lnTo>
                    <a:pt x="469" y="1749"/>
                  </a:lnTo>
                  <a:lnTo>
                    <a:pt x="537" y="1841"/>
                  </a:lnTo>
                  <a:lnTo>
                    <a:pt x="611" y="1935"/>
                  </a:lnTo>
                  <a:lnTo>
                    <a:pt x="691" y="2030"/>
                  </a:lnTo>
                  <a:lnTo>
                    <a:pt x="777" y="2127"/>
                  </a:lnTo>
                  <a:lnTo>
                    <a:pt x="869" y="2226"/>
                  </a:lnTo>
                  <a:lnTo>
                    <a:pt x="968" y="2327"/>
                  </a:lnTo>
                  <a:lnTo>
                    <a:pt x="985" y="2346"/>
                  </a:lnTo>
                  <a:lnTo>
                    <a:pt x="985" y="2346"/>
                  </a:lnTo>
                  <a:lnTo>
                    <a:pt x="1014" y="2374"/>
                  </a:lnTo>
                  <a:lnTo>
                    <a:pt x="1038" y="2398"/>
                  </a:lnTo>
                  <a:lnTo>
                    <a:pt x="1059" y="2418"/>
                  </a:lnTo>
                  <a:lnTo>
                    <a:pt x="1157" y="2511"/>
                  </a:lnTo>
                  <a:lnTo>
                    <a:pt x="1252" y="2597"/>
                  </a:lnTo>
                  <a:lnTo>
                    <a:pt x="1346" y="2679"/>
                  </a:lnTo>
                  <a:lnTo>
                    <a:pt x="1438" y="2754"/>
                  </a:lnTo>
                  <a:lnTo>
                    <a:pt x="1529" y="2824"/>
                  </a:lnTo>
                  <a:lnTo>
                    <a:pt x="1617" y="2888"/>
                  </a:lnTo>
                  <a:lnTo>
                    <a:pt x="1704" y="2947"/>
                  </a:lnTo>
                  <a:lnTo>
                    <a:pt x="1789" y="3000"/>
                  </a:lnTo>
                  <a:lnTo>
                    <a:pt x="1872" y="3047"/>
                  </a:lnTo>
                  <a:lnTo>
                    <a:pt x="1952" y="3089"/>
                  </a:lnTo>
                  <a:lnTo>
                    <a:pt x="2032" y="3126"/>
                  </a:lnTo>
                  <a:lnTo>
                    <a:pt x="2109" y="3156"/>
                  </a:lnTo>
                  <a:lnTo>
                    <a:pt x="2184" y="3182"/>
                  </a:lnTo>
                  <a:lnTo>
                    <a:pt x="2255" y="3202"/>
                  </a:lnTo>
                  <a:lnTo>
                    <a:pt x="2323" y="3216"/>
                  </a:lnTo>
                  <a:lnTo>
                    <a:pt x="2390" y="3225"/>
                  </a:lnTo>
                  <a:lnTo>
                    <a:pt x="2454" y="3228"/>
                  </a:lnTo>
                  <a:lnTo>
                    <a:pt x="2516" y="3227"/>
                  </a:lnTo>
                  <a:lnTo>
                    <a:pt x="2577" y="3221"/>
                  </a:lnTo>
                  <a:lnTo>
                    <a:pt x="2636" y="3209"/>
                  </a:lnTo>
                  <a:lnTo>
                    <a:pt x="2691" y="3193"/>
                  </a:lnTo>
                  <a:lnTo>
                    <a:pt x="2746" y="3171"/>
                  </a:lnTo>
                  <a:lnTo>
                    <a:pt x="2797" y="3144"/>
                  </a:lnTo>
                  <a:lnTo>
                    <a:pt x="2847" y="3113"/>
                  </a:lnTo>
                  <a:lnTo>
                    <a:pt x="2895" y="3076"/>
                  </a:lnTo>
                  <a:lnTo>
                    <a:pt x="2940" y="3034"/>
                  </a:lnTo>
                  <a:lnTo>
                    <a:pt x="2943" y="3032"/>
                  </a:lnTo>
                  <a:lnTo>
                    <a:pt x="2949" y="3025"/>
                  </a:lnTo>
                  <a:lnTo>
                    <a:pt x="2974" y="3000"/>
                  </a:lnTo>
                  <a:lnTo>
                    <a:pt x="2810" y="2879"/>
                  </a:lnTo>
                  <a:lnTo>
                    <a:pt x="2387" y="2569"/>
                  </a:lnTo>
                  <a:lnTo>
                    <a:pt x="2375" y="2557"/>
                  </a:lnTo>
                  <a:lnTo>
                    <a:pt x="2368" y="2543"/>
                  </a:lnTo>
                  <a:lnTo>
                    <a:pt x="2365" y="2527"/>
                  </a:lnTo>
                  <a:lnTo>
                    <a:pt x="2368" y="2510"/>
                  </a:lnTo>
                  <a:lnTo>
                    <a:pt x="2375" y="2496"/>
                  </a:lnTo>
                  <a:lnTo>
                    <a:pt x="2385" y="2486"/>
                  </a:lnTo>
                  <a:lnTo>
                    <a:pt x="2396" y="2479"/>
                  </a:lnTo>
                  <a:lnTo>
                    <a:pt x="2409" y="2475"/>
                  </a:lnTo>
                  <a:lnTo>
                    <a:pt x="2422" y="2475"/>
                  </a:lnTo>
                  <a:lnTo>
                    <a:pt x="2436" y="2478"/>
                  </a:lnTo>
                  <a:lnTo>
                    <a:pt x="2448" y="2485"/>
                  </a:lnTo>
                  <a:lnTo>
                    <a:pt x="2660" y="2640"/>
                  </a:lnTo>
                  <a:lnTo>
                    <a:pt x="3084" y="2950"/>
                  </a:lnTo>
                  <a:lnTo>
                    <a:pt x="3093" y="2959"/>
                  </a:lnTo>
                  <a:lnTo>
                    <a:pt x="3100" y="2970"/>
                  </a:lnTo>
                  <a:lnTo>
                    <a:pt x="3104" y="2982"/>
                  </a:lnTo>
                  <a:lnTo>
                    <a:pt x="3104" y="2982"/>
                  </a:lnTo>
                  <a:lnTo>
                    <a:pt x="3105" y="2990"/>
                  </a:lnTo>
                  <a:lnTo>
                    <a:pt x="3105" y="2992"/>
                  </a:lnTo>
                  <a:lnTo>
                    <a:pt x="3105" y="3000"/>
                  </a:lnTo>
                  <a:lnTo>
                    <a:pt x="3104" y="3003"/>
                  </a:lnTo>
                  <a:lnTo>
                    <a:pt x="3103" y="3009"/>
                  </a:lnTo>
                  <a:lnTo>
                    <a:pt x="3101" y="3013"/>
                  </a:lnTo>
                  <a:lnTo>
                    <a:pt x="3099" y="3017"/>
                  </a:lnTo>
                  <a:lnTo>
                    <a:pt x="3095" y="3023"/>
                  </a:lnTo>
                  <a:lnTo>
                    <a:pt x="3095" y="3023"/>
                  </a:lnTo>
                  <a:lnTo>
                    <a:pt x="3093" y="3025"/>
                  </a:lnTo>
                  <a:lnTo>
                    <a:pt x="3092" y="3027"/>
                  </a:lnTo>
                  <a:lnTo>
                    <a:pt x="3090" y="3029"/>
                  </a:lnTo>
                  <a:lnTo>
                    <a:pt x="3024" y="3098"/>
                  </a:lnTo>
                  <a:lnTo>
                    <a:pt x="3024" y="3099"/>
                  </a:lnTo>
                  <a:lnTo>
                    <a:pt x="3017" y="3105"/>
                  </a:lnTo>
                  <a:lnTo>
                    <a:pt x="3014" y="3108"/>
                  </a:lnTo>
                  <a:lnTo>
                    <a:pt x="2966" y="3153"/>
                  </a:lnTo>
                  <a:lnTo>
                    <a:pt x="2916" y="3193"/>
                  </a:lnTo>
                  <a:lnTo>
                    <a:pt x="2863" y="3228"/>
                  </a:lnTo>
                  <a:lnTo>
                    <a:pt x="2808" y="3257"/>
                  </a:lnTo>
                  <a:lnTo>
                    <a:pt x="2752" y="3282"/>
                  </a:lnTo>
                  <a:lnTo>
                    <a:pt x="2693" y="3303"/>
                  </a:lnTo>
                  <a:lnTo>
                    <a:pt x="2633" y="3318"/>
                  </a:lnTo>
                  <a:lnTo>
                    <a:pt x="2570" y="3327"/>
                  </a:lnTo>
                  <a:lnTo>
                    <a:pt x="2505" y="3332"/>
                  </a:lnTo>
                  <a:lnTo>
                    <a:pt x="2439" y="3332"/>
                  </a:lnTo>
                  <a:lnTo>
                    <a:pt x="2370" y="3327"/>
                  </a:lnTo>
                  <a:lnTo>
                    <a:pt x="2300" y="3317"/>
                  </a:lnTo>
                  <a:lnTo>
                    <a:pt x="2228" y="3302"/>
                  </a:lnTo>
                  <a:lnTo>
                    <a:pt x="2154" y="3281"/>
                  </a:lnTo>
                  <a:lnTo>
                    <a:pt x="2075" y="3255"/>
                  </a:lnTo>
                  <a:lnTo>
                    <a:pt x="1995" y="3223"/>
                  </a:lnTo>
                  <a:lnTo>
                    <a:pt x="1912" y="3184"/>
                  </a:lnTo>
                  <a:lnTo>
                    <a:pt x="1827" y="3141"/>
                  </a:lnTo>
                  <a:lnTo>
                    <a:pt x="1741" y="3092"/>
                  </a:lnTo>
                  <a:lnTo>
                    <a:pt x="1653" y="3037"/>
                  </a:lnTo>
                  <a:lnTo>
                    <a:pt x="1563" y="2976"/>
                  </a:lnTo>
                  <a:lnTo>
                    <a:pt x="1471" y="2911"/>
                  </a:lnTo>
                  <a:lnTo>
                    <a:pt x="1377" y="2838"/>
                  </a:lnTo>
                  <a:lnTo>
                    <a:pt x="1282" y="2760"/>
                  </a:lnTo>
                  <a:lnTo>
                    <a:pt x="1185" y="2677"/>
                  </a:lnTo>
                  <a:lnTo>
                    <a:pt x="1086" y="2587"/>
                  </a:lnTo>
                  <a:lnTo>
                    <a:pt x="986" y="2492"/>
                  </a:lnTo>
                  <a:lnTo>
                    <a:pt x="958" y="2465"/>
                  </a:lnTo>
                  <a:lnTo>
                    <a:pt x="934" y="2441"/>
                  </a:lnTo>
                  <a:lnTo>
                    <a:pt x="913" y="2419"/>
                  </a:lnTo>
                  <a:lnTo>
                    <a:pt x="894" y="2401"/>
                  </a:lnTo>
                  <a:lnTo>
                    <a:pt x="793" y="2297"/>
                  </a:lnTo>
                  <a:lnTo>
                    <a:pt x="698" y="2195"/>
                  </a:lnTo>
                  <a:lnTo>
                    <a:pt x="610" y="2095"/>
                  </a:lnTo>
                  <a:lnTo>
                    <a:pt x="528" y="1997"/>
                  </a:lnTo>
                  <a:lnTo>
                    <a:pt x="451" y="1900"/>
                  </a:lnTo>
                  <a:lnTo>
                    <a:pt x="381" y="1805"/>
                  </a:lnTo>
                  <a:lnTo>
                    <a:pt x="316" y="1712"/>
                  </a:lnTo>
                  <a:lnTo>
                    <a:pt x="258" y="1621"/>
                  </a:lnTo>
                  <a:lnTo>
                    <a:pt x="206" y="1532"/>
                  </a:lnTo>
                  <a:lnTo>
                    <a:pt x="160" y="1445"/>
                  </a:lnTo>
                  <a:lnTo>
                    <a:pt x="119" y="1360"/>
                  </a:lnTo>
                  <a:lnTo>
                    <a:pt x="85" y="1276"/>
                  </a:lnTo>
                  <a:lnTo>
                    <a:pt x="57" y="1196"/>
                  </a:lnTo>
                  <a:lnTo>
                    <a:pt x="34" y="1120"/>
                  </a:lnTo>
                  <a:lnTo>
                    <a:pt x="18" y="1045"/>
                  </a:lnTo>
                  <a:lnTo>
                    <a:pt x="7" y="973"/>
                  </a:lnTo>
                  <a:lnTo>
                    <a:pt x="1" y="902"/>
                  </a:lnTo>
                  <a:lnTo>
                    <a:pt x="0" y="834"/>
                  </a:lnTo>
                  <a:lnTo>
                    <a:pt x="5" y="768"/>
                  </a:lnTo>
                  <a:lnTo>
                    <a:pt x="15" y="703"/>
                  </a:lnTo>
                  <a:lnTo>
                    <a:pt x="30" y="641"/>
                  </a:lnTo>
                  <a:lnTo>
                    <a:pt x="51" y="580"/>
                  </a:lnTo>
                  <a:lnTo>
                    <a:pt x="77" y="523"/>
                  </a:lnTo>
                  <a:lnTo>
                    <a:pt x="107" y="466"/>
                  </a:lnTo>
                  <a:lnTo>
                    <a:pt x="144" y="412"/>
                  </a:lnTo>
                  <a:lnTo>
                    <a:pt x="184" y="360"/>
                  </a:lnTo>
                  <a:lnTo>
                    <a:pt x="230" y="310"/>
                  </a:lnTo>
                  <a:lnTo>
                    <a:pt x="232" y="308"/>
                  </a:lnTo>
                  <a:lnTo>
                    <a:pt x="529" y="14"/>
                  </a:lnTo>
                  <a:lnTo>
                    <a:pt x="532" y="12"/>
                  </a:lnTo>
                  <a:lnTo>
                    <a:pt x="535" y="10"/>
                  </a:lnTo>
                  <a:lnTo>
                    <a:pt x="547" y="3"/>
                  </a:lnTo>
                  <a:lnTo>
                    <a:pt x="5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4664" y="1698511"/>
            <a:ext cx="2003397" cy="1508818"/>
            <a:chOff x="738987" y="1356360"/>
            <a:chExt cx="2003397" cy="1508818"/>
          </a:xfrm>
        </p:grpSpPr>
        <p:sp>
          <p:nvSpPr>
            <p:cNvPr id="99" name="TextBox 108"/>
            <p:cNvSpPr txBox="1"/>
            <p:nvPr/>
          </p:nvSpPr>
          <p:spPr>
            <a:xfrm>
              <a:off x="738987" y="1787960"/>
              <a:ext cx="2003397" cy="10772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Allow the auditor to verify consistent performance of a process over time.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May not be required for every step.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38987" y="1356360"/>
              <a:ext cx="135293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Records</a:t>
              </a:r>
            </a:p>
          </p:txBody>
        </p:sp>
      </p:grpSp>
      <p:cxnSp>
        <p:nvCxnSpPr>
          <p:cNvPr id="10" name="Elbow Connector 9"/>
          <p:cNvCxnSpPr>
            <a:cxnSpLocks/>
            <a:stCxn id="33" idx="0"/>
            <a:endCxn id="100" idx="3"/>
          </p:cNvCxnSpPr>
          <p:nvPr/>
        </p:nvCxnSpPr>
        <p:spPr>
          <a:xfrm rot="16200000" flipV="1">
            <a:off x="1898095" y="1611903"/>
            <a:ext cx="1281058" cy="1762051"/>
          </a:xfrm>
          <a:prstGeom prst="bentConnector2">
            <a:avLst/>
          </a:prstGeom>
          <a:ln w="3175"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/>
          <p:cNvGrpSpPr/>
          <p:nvPr/>
        </p:nvGrpSpPr>
        <p:grpSpPr>
          <a:xfrm>
            <a:off x="369727" y="5073075"/>
            <a:ext cx="2986173" cy="1077931"/>
            <a:chOff x="738987" y="1356360"/>
            <a:chExt cx="2986173" cy="1077931"/>
          </a:xfrm>
        </p:grpSpPr>
        <p:sp>
          <p:nvSpPr>
            <p:cNvPr id="104" name="TextBox 108"/>
            <p:cNvSpPr txBox="1"/>
            <p:nvPr/>
          </p:nvSpPr>
          <p:spPr>
            <a:xfrm>
              <a:off x="738987" y="1787960"/>
              <a:ext cx="2986173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Helps an auditor verify that staff have understand how to implement workplace tasks in accordance with procedures.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38987" y="1356360"/>
              <a:ext cx="1062920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Interviews</a:t>
              </a:r>
            </a:p>
          </p:txBody>
        </p:sp>
      </p:grpSp>
      <p:cxnSp>
        <p:nvCxnSpPr>
          <p:cNvPr id="106" name="Elbow Connector 105"/>
          <p:cNvCxnSpPr>
            <a:cxnSpLocks/>
            <a:stCxn id="34" idx="2"/>
          </p:cNvCxnSpPr>
          <p:nvPr/>
        </p:nvCxnSpPr>
        <p:spPr>
          <a:xfrm rot="5400000">
            <a:off x="3523678" y="4229481"/>
            <a:ext cx="1209870" cy="1608765"/>
          </a:xfrm>
          <a:prstGeom prst="bentConnector2">
            <a:avLst/>
          </a:prstGeom>
          <a:ln w="3175"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/>
          <p:cNvGrpSpPr/>
          <p:nvPr/>
        </p:nvGrpSpPr>
        <p:grpSpPr>
          <a:xfrm>
            <a:off x="8297964" y="5095757"/>
            <a:ext cx="2941751" cy="1077931"/>
            <a:chOff x="738987" y="1356360"/>
            <a:chExt cx="2941751" cy="1077931"/>
          </a:xfrm>
        </p:grpSpPr>
        <p:sp>
          <p:nvSpPr>
            <p:cNvPr id="112" name="TextBox 108"/>
            <p:cNvSpPr txBox="1"/>
            <p:nvPr/>
          </p:nvSpPr>
          <p:spPr>
            <a:xfrm>
              <a:off x="738987" y="1787960"/>
              <a:ext cx="2941751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The auditor may also request related documents (e.g. reports, plans, correspondence, work instructions).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38987" y="1356360"/>
              <a:ext cx="1175706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Documents</a:t>
              </a:r>
            </a:p>
          </p:txBody>
        </p:sp>
      </p:grpSp>
      <p:cxnSp>
        <p:nvCxnSpPr>
          <p:cNvPr id="114" name="Elbow Connector 113"/>
          <p:cNvCxnSpPr>
            <a:cxnSpLocks/>
            <a:stCxn id="36" idx="2"/>
            <a:endCxn id="113" idx="1"/>
          </p:cNvCxnSpPr>
          <p:nvPr/>
        </p:nvCxnSpPr>
        <p:spPr>
          <a:xfrm rot="16200000" flipH="1">
            <a:off x="7718467" y="4670149"/>
            <a:ext cx="820718" cy="338276"/>
          </a:xfrm>
          <a:prstGeom prst="bentConnector2">
            <a:avLst/>
          </a:prstGeom>
          <a:ln w="3175"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/>
          <p:cNvGrpSpPr/>
          <p:nvPr/>
        </p:nvGrpSpPr>
        <p:grpSpPr>
          <a:xfrm>
            <a:off x="8913812" y="1501684"/>
            <a:ext cx="2003397" cy="1724262"/>
            <a:chOff x="738987" y="1356360"/>
            <a:chExt cx="2003397" cy="1724262"/>
          </a:xfrm>
        </p:grpSpPr>
        <p:sp>
          <p:nvSpPr>
            <p:cNvPr id="116" name="TextBox 108"/>
            <p:cNvSpPr txBox="1"/>
            <p:nvPr/>
          </p:nvSpPr>
          <p:spPr>
            <a:xfrm>
              <a:off x="738987" y="1787960"/>
              <a:ext cx="2003397" cy="129266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Demonstrating how you perform a task (e.g. setup a machine, plan a project) can be a great way of providing the evidence an auditor needs.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38987" y="1356360"/>
              <a:ext cx="134947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anose="020B0604020202020204" pitchFamily="34" charset="0"/>
                </a:rPr>
                <a:t>Observations</a:t>
              </a:r>
            </a:p>
          </p:txBody>
        </p:sp>
      </p:grpSp>
      <p:cxnSp>
        <p:nvCxnSpPr>
          <p:cNvPr id="118" name="Elbow Connector 117"/>
          <p:cNvCxnSpPr>
            <a:cxnSpLocks/>
            <a:stCxn id="35" idx="0"/>
            <a:endCxn id="117" idx="1"/>
          </p:cNvCxnSpPr>
          <p:nvPr/>
        </p:nvCxnSpPr>
        <p:spPr>
          <a:xfrm rot="5400000" flipH="1" flipV="1">
            <a:off x="6941134" y="1160781"/>
            <a:ext cx="1477885" cy="2467471"/>
          </a:xfrm>
          <a:prstGeom prst="bentConnector2">
            <a:avLst/>
          </a:prstGeom>
          <a:ln w="3175"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F704408-92F4-B242-8776-1B7F91E78F1A}"/>
              </a:ext>
            </a:extLst>
          </p:cNvPr>
          <p:cNvSpPr/>
          <p:nvPr/>
        </p:nvSpPr>
        <p:spPr>
          <a:xfrm>
            <a:off x="482754" y="780162"/>
            <a:ext cx="10631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dirty="0">
                <a:latin typeface="+mj-lt"/>
              </a:rPr>
              <a:t>The auditor is seeking objective (factual) evidence. When auditing a management or operational process - </a:t>
            </a:r>
            <a:r>
              <a:rPr lang="en-US" b="1" kern="0" dirty="0">
                <a:latin typeface="+mj-lt"/>
              </a:rPr>
              <a:t>key sources of evidence</a:t>
            </a:r>
            <a:r>
              <a:rPr lang="en-US" kern="0" dirty="0">
                <a:latin typeface="+mj-lt"/>
              </a:rPr>
              <a:t> include: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5131827-A4F9-0645-950F-F696505A1224}"/>
              </a:ext>
            </a:extLst>
          </p:cNvPr>
          <p:cNvGrpSpPr/>
          <p:nvPr/>
        </p:nvGrpSpPr>
        <p:grpSpPr>
          <a:xfrm>
            <a:off x="3015684" y="3336521"/>
            <a:ext cx="714989" cy="714989"/>
            <a:chOff x="3400426" y="1766888"/>
            <a:chExt cx="1166813" cy="1166813"/>
          </a:xfrm>
          <a:solidFill>
            <a:schemeClr val="bg1"/>
          </a:solidFill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BD3145B-BECB-2341-AD64-469D5B0D6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3451" y="2095501"/>
              <a:ext cx="982663" cy="363538"/>
            </a:xfrm>
            <a:custGeom>
              <a:avLst/>
              <a:gdLst>
                <a:gd name="T0" fmla="*/ 447 w 619"/>
                <a:gd name="T1" fmla="*/ 0 h 229"/>
                <a:gd name="T2" fmla="*/ 451 w 619"/>
                <a:gd name="T3" fmla="*/ 0 h 229"/>
                <a:gd name="T4" fmla="*/ 456 w 619"/>
                <a:gd name="T5" fmla="*/ 2 h 229"/>
                <a:gd name="T6" fmla="*/ 456 w 619"/>
                <a:gd name="T7" fmla="*/ 3 h 229"/>
                <a:gd name="T8" fmla="*/ 561 w 619"/>
                <a:gd name="T9" fmla="*/ 108 h 229"/>
                <a:gd name="T10" fmla="*/ 599 w 619"/>
                <a:gd name="T11" fmla="*/ 49 h 229"/>
                <a:gd name="T12" fmla="*/ 603 w 619"/>
                <a:gd name="T13" fmla="*/ 47 h 229"/>
                <a:gd name="T14" fmla="*/ 606 w 619"/>
                <a:gd name="T15" fmla="*/ 46 h 229"/>
                <a:gd name="T16" fmla="*/ 610 w 619"/>
                <a:gd name="T17" fmla="*/ 46 h 229"/>
                <a:gd name="T18" fmla="*/ 616 w 619"/>
                <a:gd name="T19" fmla="*/ 47 h 229"/>
                <a:gd name="T20" fmla="*/ 617 w 619"/>
                <a:gd name="T21" fmla="*/ 49 h 229"/>
                <a:gd name="T22" fmla="*/ 619 w 619"/>
                <a:gd name="T23" fmla="*/ 55 h 229"/>
                <a:gd name="T24" fmla="*/ 619 w 619"/>
                <a:gd name="T25" fmla="*/ 59 h 229"/>
                <a:gd name="T26" fmla="*/ 617 w 619"/>
                <a:gd name="T27" fmla="*/ 62 h 229"/>
                <a:gd name="T28" fmla="*/ 572 w 619"/>
                <a:gd name="T29" fmla="*/ 132 h 229"/>
                <a:gd name="T30" fmla="*/ 572 w 619"/>
                <a:gd name="T31" fmla="*/ 134 h 229"/>
                <a:gd name="T32" fmla="*/ 568 w 619"/>
                <a:gd name="T33" fmla="*/ 136 h 229"/>
                <a:gd name="T34" fmla="*/ 562 w 619"/>
                <a:gd name="T35" fmla="*/ 137 h 229"/>
                <a:gd name="T36" fmla="*/ 559 w 619"/>
                <a:gd name="T37" fmla="*/ 136 h 229"/>
                <a:gd name="T38" fmla="*/ 555 w 619"/>
                <a:gd name="T39" fmla="*/ 134 h 229"/>
                <a:gd name="T40" fmla="*/ 449 w 619"/>
                <a:gd name="T41" fmla="*/ 27 h 229"/>
                <a:gd name="T42" fmla="*/ 273 w 619"/>
                <a:gd name="T43" fmla="*/ 225 h 229"/>
                <a:gd name="T44" fmla="*/ 271 w 619"/>
                <a:gd name="T45" fmla="*/ 225 h 229"/>
                <a:gd name="T46" fmla="*/ 267 w 619"/>
                <a:gd name="T47" fmla="*/ 229 h 229"/>
                <a:gd name="T48" fmla="*/ 262 w 619"/>
                <a:gd name="T49" fmla="*/ 229 h 229"/>
                <a:gd name="T50" fmla="*/ 258 w 619"/>
                <a:gd name="T51" fmla="*/ 227 h 229"/>
                <a:gd name="T52" fmla="*/ 254 w 619"/>
                <a:gd name="T53" fmla="*/ 225 h 229"/>
                <a:gd name="T54" fmla="*/ 172 w 619"/>
                <a:gd name="T55" fmla="*/ 121 h 229"/>
                <a:gd name="T56" fmla="*/ 82 w 619"/>
                <a:gd name="T57" fmla="*/ 225 h 229"/>
                <a:gd name="T58" fmla="*/ 82 w 619"/>
                <a:gd name="T59" fmla="*/ 225 h 229"/>
                <a:gd name="T60" fmla="*/ 79 w 619"/>
                <a:gd name="T61" fmla="*/ 227 h 229"/>
                <a:gd name="T62" fmla="*/ 73 w 619"/>
                <a:gd name="T63" fmla="*/ 229 h 229"/>
                <a:gd name="T64" fmla="*/ 11 w 619"/>
                <a:gd name="T65" fmla="*/ 229 h 229"/>
                <a:gd name="T66" fmla="*/ 7 w 619"/>
                <a:gd name="T67" fmla="*/ 227 h 229"/>
                <a:gd name="T68" fmla="*/ 3 w 619"/>
                <a:gd name="T69" fmla="*/ 225 h 229"/>
                <a:gd name="T70" fmla="*/ 2 w 619"/>
                <a:gd name="T71" fmla="*/ 222 h 229"/>
                <a:gd name="T72" fmla="*/ 0 w 619"/>
                <a:gd name="T73" fmla="*/ 218 h 229"/>
                <a:gd name="T74" fmla="*/ 2 w 619"/>
                <a:gd name="T75" fmla="*/ 213 h 229"/>
                <a:gd name="T76" fmla="*/ 3 w 619"/>
                <a:gd name="T77" fmla="*/ 209 h 229"/>
                <a:gd name="T78" fmla="*/ 7 w 619"/>
                <a:gd name="T79" fmla="*/ 207 h 229"/>
                <a:gd name="T80" fmla="*/ 11 w 619"/>
                <a:gd name="T81" fmla="*/ 205 h 229"/>
                <a:gd name="T82" fmla="*/ 68 w 619"/>
                <a:gd name="T83" fmla="*/ 205 h 229"/>
                <a:gd name="T84" fmla="*/ 163 w 619"/>
                <a:gd name="T85" fmla="*/ 95 h 229"/>
                <a:gd name="T86" fmla="*/ 166 w 619"/>
                <a:gd name="T87" fmla="*/ 92 h 229"/>
                <a:gd name="T88" fmla="*/ 172 w 619"/>
                <a:gd name="T89" fmla="*/ 92 h 229"/>
                <a:gd name="T90" fmla="*/ 176 w 619"/>
                <a:gd name="T91" fmla="*/ 92 h 229"/>
                <a:gd name="T92" fmla="*/ 179 w 619"/>
                <a:gd name="T93" fmla="*/ 93 h 229"/>
                <a:gd name="T94" fmla="*/ 181 w 619"/>
                <a:gd name="T95" fmla="*/ 95 h 229"/>
                <a:gd name="T96" fmla="*/ 264 w 619"/>
                <a:gd name="T97" fmla="*/ 200 h 229"/>
                <a:gd name="T98" fmla="*/ 440 w 619"/>
                <a:gd name="T99" fmla="*/ 3 h 229"/>
                <a:gd name="T100" fmla="*/ 443 w 619"/>
                <a:gd name="T101" fmla="*/ 0 h 229"/>
                <a:gd name="T102" fmla="*/ 447 w 619"/>
                <a:gd name="T103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19" h="229">
                  <a:moveTo>
                    <a:pt x="447" y="0"/>
                  </a:moveTo>
                  <a:lnTo>
                    <a:pt x="451" y="0"/>
                  </a:lnTo>
                  <a:lnTo>
                    <a:pt x="456" y="2"/>
                  </a:lnTo>
                  <a:lnTo>
                    <a:pt x="456" y="3"/>
                  </a:lnTo>
                  <a:lnTo>
                    <a:pt x="561" y="108"/>
                  </a:lnTo>
                  <a:lnTo>
                    <a:pt x="599" y="49"/>
                  </a:lnTo>
                  <a:lnTo>
                    <a:pt x="603" y="47"/>
                  </a:lnTo>
                  <a:lnTo>
                    <a:pt x="606" y="46"/>
                  </a:lnTo>
                  <a:lnTo>
                    <a:pt x="610" y="46"/>
                  </a:lnTo>
                  <a:lnTo>
                    <a:pt x="616" y="47"/>
                  </a:lnTo>
                  <a:lnTo>
                    <a:pt x="617" y="49"/>
                  </a:lnTo>
                  <a:lnTo>
                    <a:pt x="619" y="55"/>
                  </a:lnTo>
                  <a:lnTo>
                    <a:pt x="619" y="59"/>
                  </a:lnTo>
                  <a:lnTo>
                    <a:pt x="617" y="62"/>
                  </a:lnTo>
                  <a:lnTo>
                    <a:pt x="572" y="132"/>
                  </a:lnTo>
                  <a:lnTo>
                    <a:pt x="572" y="134"/>
                  </a:lnTo>
                  <a:lnTo>
                    <a:pt x="568" y="136"/>
                  </a:lnTo>
                  <a:lnTo>
                    <a:pt x="562" y="137"/>
                  </a:lnTo>
                  <a:lnTo>
                    <a:pt x="559" y="136"/>
                  </a:lnTo>
                  <a:lnTo>
                    <a:pt x="555" y="134"/>
                  </a:lnTo>
                  <a:lnTo>
                    <a:pt x="449" y="27"/>
                  </a:lnTo>
                  <a:lnTo>
                    <a:pt x="273" y="225"/>
                  </a:lnTo>
                  <a:lnTo>
                    <a:pt x="271" y="225"/>
                  </a:lnTo>
                  <a:lnTo>
                    <a:pt x="267" y="229"/>
                  </a:lnTo>
                  <a:lnTo>
                    <a:pt x="262" y="229"/>
                  </a:lnTo>
                  <a:lnTo>
                    <a:pt x="258" y="227"/>
                  </a:lnTo>
                  <a:lnTo>
                    <a:pt x="254" y="225"/>
                  </a:lnTo>
                  <a:lnTo>
                    <a:pt x="172" y="121"/>
                  </a:lnTo>
                  <a:lnTo>
                    <a:pt x="82" y="225"/>
                  </a:lnTo>
                  <a:lnTo>
                    <a:pt x="82" y="225"/>
                  </a:lnTo>
                  <a:lnTo>
                    <a:pt x="79" y="227"/>
                  </a:lnTo>
                  <a:lnTo>
                    <a:pt x="73" y="229"/>
                  </a:lnTo>
                  <a:lnTo>
                    <a:pt x="11" y="229"/>
                  </a:lnTo>
                  <a:lnTo>
                    <a:pt x="7" y="227"/>
                  </a:lnTo>
                  <a:lnTo>
                    <a:pt x="3" y="225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3"/>
                  </a:lnTo>
                  <a:lnTo>
                    <a:pt x="3" y="209"/>
                  </a:lnTo>
                  <a:lnTo>
                    <a:pt x="7" y="207"/>
                  </a:lnTo>
                  <a:lnTo>
                    <a:pt x="11" y="205"/>
                  </a:lnTo>
                  <a:lnTo>
                    <a:pt x="68" y="205"/>
                  </a:lnTo>
                  <a:lnTo>
                    <a:pt x="163" y="95"/>
                  </a:lnTo>
                  <a:lnTo>
                    <a:pt x="166" y="92"/>
                  </a:lnTo>
                  <a:lnTo>
                    <a:pt x="172" y="92"/>
                  </a:lnTo>
                  <a:lnTo>
                    <a:pt x="176" y="92"/>
                  </a:lnTo>
                  <a:lnTo>
                    <a:pt x="179" y="93"/>
                  </a:lnTo>
                  <a:lnTo>
                    <a:pt x="181" y="95"/>
                  </a:lnTo>
                  <a:lnTo>
                    <a:pt x="264" y="200"/>
                  </a:lnTo>
                  <a:lnTo>
                    <a:pt x="440" y="3"/>
                  </a:lnTo>
                  <a:lnTo>
                    <a:pt x="443" y="0"/>
                  </a:lnTo>
                  <a:lnTo>
                    <a:pt x="44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8DED62D0-50C3-0D46-B3D0-58A3C127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426" y="1766888"/>
              <a:ext cx="1166813" cy="838200"/>
            </a:xfrm>
            <a:custGeom>
              <a:avLst/>
              <a:gdLst>
                <a:gd name="T0" fmla="*/ 355 w 735"/>
                <a:gd name="T1" fmla="*/ 0 h 528"/>
                <a:gd name="T2" fmla="*/ 361 w 735"/>
                <a:gd name="T3" fmla="*/ 0 h 528"/>
                <a:gd name="T4" fmla="*/ 365 w 735"/>
                <a:gd name="T5" fmla="*/ 3 h 528"/>
                <a:gd name="T6" fmla="*/ 366 w 735"/>
                <a:gd name="T7" fmla="*/ 7 h 528"/>
                <a:gd name="T8" fmla="*/ 366 w 735"/>
                <a:gd name="T9" fmla="*/ 11 h 528"/>
                <a:gd name="T10" fmla="*/ 366 w 735"/>
                <a:gd name="T11" fmla="*/ 78 h 528"/>
                <a:gd name="T12" fmla="*/ 368 w 735"/>
                <a:gd name="T13" fmla="*/ 80 h 528"/>
                <a:gd name="T14" fmla="*/ 366 w 735"/>
                <a:gd name="T15" fmla="*/ 84 h 528"/>
                <a:gd name="T16" fmla="*/ 365 w 735"/>
                <a:gd name="T17" fmla="*/ 88 h 528"/>
                <a:gd name="T18" fmla="*/ 361 w 735"/>
                <a:gd name="T19" fmla="*/ 89 h 528"/>
                <a:gd name="T20" fmla="*/ 355 w 735"/>
                <a:gd name="T21" fmla="*/ 91 h 528"/>
                <a:gd name="T22" fmla="*/ 24 w 735"/>
                <a:gd name="T23" fmla="*/ 91 h 528"/>
                <a:gd name="T24" fmla="*/ 24 w 735"/>
                <a:gd name="T25" fmla="*/ 506 h 528"/>
                <a:gd name="T26" fmla="*/ 713 w 735"/>
                <a:gd name="T27" fmla="*/ 506 h 528"/>
                <a:gd name="T28" fmla="*/ 713 w 735"/>
                <a:gd name="T29" fmla="*/ 91 h 528"/>
                <a:gd name="T30" fmla="*/ 401 w 735"/>
                <a:gd name="T31" fmla="*/ 91 h 528"/>
                <a:gd name="T32" fmla="*/ 398 w 735"/>
                <a:gd name="T33" fmla="*/ 89 h 528"/>
                <a:gd name="T34" fmla="*/ 394 w 735"/>
                <a:gd name="T35" fmla="*/ 88 h 528"/>
                <a:gd name="T36" fmla="*/ 392 w 735"/>
                <a:gd name="T37" fmla="*/ 84 h 528"/>
                <a:gd name="T38" fmla="*/ 390 w 735"/>
                <a:gd name="T39" fmla="*/ 80 h 528"/>
                <a:gd name="T40" fmla="*/ 392 w 735"/>
                <a:gd name="T41" fmla="*/ 75 h 528"/>
                <a:gd name="T42" fmla="*/ 394 w 735"/>
                <a:gd name="T43" fmla="*/ 71 h 528"/>
                <a:gd name="T44" fmla="*/ 398 w 735"/>
                <a:gd name="T45" fmla="*/ 69 h 528"/>
                <a:gd name="T46" fmla="*/ 401 w 735"/>
                <a:gd name="T47" fmla="*/ 67 h 528"/>
                <a:gd name="T48" fmla="*/ 724 w 735"/>
                <a:gd name="T49" fmla="*/ 67 h 528"/>
                <a:gd name="T50" fmla="*/ 727 w 735"/>
                <a:gd name="T51" fmla="*/ 69 h 528"/>
                <a:gd name="T52" fmla="*/ 731 w 735"/>
                <a:gd name="T53" fmla="*/ 71 h 528"/>
                <a:gd name="T54" fmla="*/ 735 w 735"/>
                <a:gd name="T55" fmla="*/ 75 h 528"/>
                <a:gd name="T56" fmla="*/ 735 w 735"/>
                <a:gd name="T57" fmla="*/ 80 h 528"/>
                <a:gd name="T58" fmla="*/ 735 w 735"/>
                <a:gd name="T59" fmla="*/ 517 h 528"/>
                <a:gd name="T60" fmla="*/ 735 w 735"/>
                <a:gd name="T61" fmla="*/ 521 h 528"/>
                <a:gd name="T62" fmla="*/ 731 w 735"/>
                <a:gd name="T63" fmla="*/ 524 h 528"/>
                <a:gd name="T64" fmla="*/ 727 w 735"/>
                <a:gd name="T65" fmla="*/ 528 h 528"/>
                <a:gd name="T66" fmla="*/ 724 w 735"/>
                <a:gd name="T67" fmla="*/ 528 h 528"/>
                <a:gd name="T68" fmla="*/ 11 w 735"/>
                <a:gd name="T69" fmla="*/ 528 h 528"/>
                <a:gd name="T70" fmla="*/ 7 w 735"/>
                <a:gd name="T71" fmla="*/ 528 h 528"/>
                <a:gd name="T72" fmla="*/ 4 w 735"/>
                <a:gd name="T73" fmla="*/ 524 h 528"/>
                <a:gd name="T74" fmla="*/ 0 w 735"/>
                <a:gd name="T75" fmla="*/ 521 h 528"/>
                <a:gd name="T76" fmla="*/ 0 w 735"/>
                <a:gd name="T77" fmla="*/ 517 h 528"/>
                <a:gd name="T78" fmla="*/ 0 w 735"/>
                <a:gd name="T79" fmla="*/ 80 h 528"/>
                <a:gd name="T80" fmla="*/ 0 w 735"/>
                <a:gd name="T81" fmla="*/ 75 h 528"/>
                <a:gd name="T82" fmla="*/ 4 w 735"/>
                <a:gd name="T83" fmla="*/ 71 h 528"/>
                <a:gd name="T84" fmla="*/ 7 w 735"/>
                <a:gd name="T85" fmla="*/ 69 h 528"/>
                <a:gd name="T86" fmla="*/ 11 w 735"/>
                <a:gd name="T87" fmla="*/ 67 h 528"/>
                <a:gd name="T88" fmla="*/ 344 w 735"/>
                <a:gd name="T89" fmla="*/ 67 h 528"/>
                <a:gd name="T90" fmla="*/ 344 w 735"/>
                <a:gd name="T91" fmla="*/ 11 h 528"/>
                <a:gd name="T92" fmla="*/ 344 w 735"/>
                <a:gd name="T93" fmla="*/ 7 h 528"/>
                <a:gd name="T94" fmla="*/ 348 w 735"/>
                <a:gd name="T95" fmla="*/ 3 h 528"/>
                <a:gd name="T96" fmla="*/ 352 w 735"/>
                <a:gd name="T97" fmla="*/ 0 h 528"/>
                <a:gd name="T98" fmla="*/ 355 w 735"/>
                <a:gd name="T99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35" h="528">
                  <a:moveTo>
                    <a:pt x="355" y="0"/>
                  </a:moveTo>
                  <a:lnTo>
                    <a:pt x="361" y="0"/>
                  </a:lnTo>
                  <a:lnTo>
                    <a:pt x="365" y="3"/>
                  </a:lnTo>
                  <a:lnTo>
                    <a:pt x="366" y="7"/>
                  </a:lnTo>
                  <a:lnTo>
                    <a:pt x="366" y="11"/>
                  </a:lnTo>
                  <a:lnTo>
                    <a:pt x="366" y="78"/>
                  </a:lnTo>
                  <a:lnTo>
                    <a:pt x="368" y="80"/>
                  </a:lnTo>
                  <a:lnTo>
                    <a:pt x="366" y="84"/>
                  </a:lnTo>
                  <a:lnTo>
                    <a:pt x="365" y="88"/>
                  </a:lnTo>
                  <a:lnTo>
                    <a:pt x="361" y="89"/>
                  </a:lnTo>
                  <a:lnTo>
                    <a:pt x="355" y="91"/>
                  </a:lnTo>
                  <a:lnTo>
                    <a:pt x="24" y="91"/>
                  </a:lnTo>
                  <a:lnTo>
                    <a:pt x="24" y="506"/>
                  </a:lnTo>
                  <a:lnTo>
                    <a:pt x="713" y="506"/>
                  </a:lnTo>
                  <a:lnTo>
                    <a:pt x="713" y="91"/>
                  </a:lnTo>
                  <a:lnTo>
                    <a:pt x="401" y="91"/>
                  </a:lnTo>
                  <a:lnTo>
                    <a:pt x="398" y="89"/>
                  </a:lnTo>
                  <a:lnTo>
                    <a:pt x="394" y="88"/>
                  </a:lnTo>
                  <a:lnTo>
                    <a:pt x="392" y="84"/>
                  </a:lnTo>
                  <a:lnTo>
                    <a:pt x="390" y="80"/>
                  </a:lnTo>
                  <a:lnTo>
                    <a:pt x="392" y="75"/>
                  </a:lnTo>
                  <a:lnTo>
                    <a:pt x="394" y="71"/>
                  </a:lnTo>
                  <a:lnTo>
                    <a:pt x="398" y="69"/>
                  </a:lnTo>
                  <a:lnTo>
                    <a:pt x="401" y="67"/>
                  </a:lnTo>
                  <a:lnTo>
                    <a:pt x="724" y="67"/>
                  </a:lnTo>
                  <a:lnTo>
                    <a:pt x="727" y="69"/>
                  </a:lnTo>
                  <a:lnTo>
                    <a:pt x="731" y="71"/>
                  </a:lnTo>
                  <a:lnTo>
                    <a:pt x="735" y="75"/>
                  </a:lnTo>
                  <a:lnTo>
                    <a:pt x="735" y="80"/>
                  </a:lnTo>
                  <a:lnTo>
                    <a:pt x="735" y="517"/>
                  </a:lnTo>
                  <a:lnTo>
                    <a:pt x="735" y="521"/>
                  </a:lnTo>
                  <a:lnTo>
                    <a:pt x="731" y="524"/>
                  </a:lnTo>
                  <a:lnTo>
                    <a:pt x="727" y="528"/>
                  </a:lnTo>
                  <a:lnTo>
                    <a:pt x="724" y="528"/>
                  </a:lnTo>
                  <a:lnTo>
                    <a:pt x="11" y="528"/>
                  </a:lnTo>
                  <a:lnTo>
                    <a:pt x="7" y="528"/>
                  </a:lnTo>
                  <a:lnTo>
                    <a:pt x="4" y="524"/>
                  </a:lnTo>
                  <a:lnTo>
                    <a:pt x="0" y="521"/>
                  </a:lnTo>
                  <a:lnTo>
                    <a:pt x="0" y="517"/>
                  </a:lnTo>
                  <a:lnTo>
                    <a:pt x="0" y="80"/>
                  </a:lnTo>
                  <a:lnTo>
                    <a:pt x="0" y="75"/>
                  </a:lnTo>
                  <a:lnTo>
                    <a:pt x="4" y="71"/>
                  </a:lnTo>
                  <a:lnTo>
                    <a:pt x="7" y="69"/>
                  </a:lnTo>
                  <a:lnTo>
                    <a:pt x="11" y="67"/>
                  </a:lnTo>
                  <a:lnTo>
                    <a:pt x="344" y="67"/>
                  </a:lnTo>
                  <a:lnTo>
                    <a:pt x="344" y="11"/>
                  </a:lnTo>
                  <a:lnTo>
                    <a:pt x="344" y="7"/>
                  </a:lnTo>
                  <a:lnTo>
                    <a:pt x="348" y="3"/>
                  </a:lnTo>
                  <a:lnTo>
                    <a:pt x="352" y="0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4B4B7EB-61E1-AB48-BD02-38676603B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0426" y="2643188"/>
              <a:ext cx="1166813" cy="290513"/>
            </a:xfrm>
            <a:custGeom>
              <a:avLst/>
              <a:gdLst>
                <a:gd name="T0" fmla="*/ 355 w 735"/>
                <a:gd name="T1" fmla="*/ 0 h 183"/>
                <a:gd name="T2" fmla="*/ 357 w 735"/>
                <a:gd name="T3" fmla="*/ 0 h 183"/>
                <a:gd name="T4" fmla="*/ 724 w 735"/>
                <a:gd name="T5" fmla="*/ 0 h 183"/>
                <a:gd name="T6" fmla="*/ 727 w 735"/>
                <a:gd name="T7" fmla="*/ 0 h 183"/>
                <a:gd name="T8" fmla="*/ 731 w 735"/>
                <a:gd name="T9" fmla="*/ 3 h 183"/>
                <a:gd name="T10" fmla="*/ 735 w 735"/>
                <a:gd name="T11" fmla="*/ 7 h 183"/>
                <a:gd name="T12" fmla="*/ 735 w 735"/>
                <a:gd name="T13" fmla="*/ 11 h 183"/>
                <a:gd name="T14" fmla="*/ 735 w 735"/>
                <a:gd name="T15" fmla="*/ 14 h 183"/>
                <a:gd name="T16" fmla="*/ 731 w 735"/>
                <a:gd name="T17" fmla="*/ 18 h 183"/>
                <a:gd name="T18" fmla="*/ 727 w 735"/>
                <a:gd name="T19" fmla="*/ 22 h 183"/>
                <a:gd name="T20" fmla="*/ 724 w 735"/>
                <a:gd name="T21" fmla="*/ 22 h 183"/>
                <a:gd name="T22" fmla="*/ 531 w 735"/>
                <a:gd name="T23" fmla="*/ 22 h 183"/>
                <a:gd name="T24" fmla="*/ 574 w 735"/>
                <a:gd name="T25" fmla="*/ 168 h 183"/>
                <a:gd name="T26" fmla="*/ 574 w 735"/>
                <a:gd name="T27" fmla="*/ 172 h 183"/>
                <a:gd name="T28" fmla="*/ 574 w 735"/>
                <a:gd name="T29" fmla="*/ 178 h 183"/>
                <a:gd name="T30" fmla="*/ 570 w 735"/>
                <a:gd name="T31" fmla="*/ 181 h 183"/>
                <a:gd name="T32" fmla="*/ 566 w 735"/>
                <a:gd name="T33" fmla="*/ 183 h 183"/>
                <a:gd name="T34" fmla="*/ 561 w 735"/>
                <a:gd name="T35" fmla="*/ 183 h 183"/>
                <a:gd name="T36" fmla="*/ 557 w 735"/>
                <a:gd name="T37" fmla="*/ 181 h 183"/>
                <a:gd name="T38" fmla="*/ 553 w 735"/>
                <a:gd name="T39" fmla="*/ 179 h 183"/>
                <a:gd name="T40" fmla="*/ 552 w 735"/>
                <a:gd name="T41" fmla="*/ 174 h 183"/>
                <a:gd name="T42" fmla="*/ 508 w 735"/>
                <a:gd name="T43" fmla="*/ 22 h 183"/>
                <a:gd name="T44" fmla="*/ 368 w 735"/>
                <a:gd name="T45" fmla="*/ 22 h 183"/>
                <a:gd name="T46" fmla="*/ 366 w 735"/>
                <a:gd name="T47" fmla="*/ 126 h 183"/>
                <a:gd name="T48" fmla="*/ 366 w 735"/>
                <a:gd name="T49" fmla="*/ 130 h 183"/>
                <a:gd name="T50" fmla="*/ 365 w 735"/>
                <a:gd name="T51" fmla="*/ 134 h 183"/>
                <a:gd name="T52" fmla="*/ 361 w 735"/>
                <a:gd name="T53" fmla="*/ 135 h 183"/>
                <a:gd name="T54" fmla="*/ 355 w 735"/>
                <a:gd name="T55" fmla="*/ 137 h 183"/>
                <a:gd name="T56" fmla="*/ 352 w 735"/>
                <a:gd name="T57" fmla="*/ 135 h 183"/>
                <a:gd name="T58" fmla="*/ 348 w 735"/>
                <a:gd name="T59" fmla="*/ 134 h 183"/>
                <a:gd name="T60" fmla="*/ 344 w 735"/>
                <a:gd name="T61" fmla="*/ 130 h 183"/>
                <a:gd name="T62" fmla="*/ 344 w 735"/>
                <a:gd name="T63" fmla="*/ 126 h 183"/>
                <a:gd name="T64" fmla="*/ 344 w 735"/>
                <a:gd name="T65" fmla="*/ 22 h 183"/>
                <a:gd name="T66" fmla="*/ 203 w 735"/>
                <a:gd name="T67" fmla="*/ 22 h 183"/>
                <a:gd name="T68" fmla="*/ 159 w 735"/>
                <a:gd name="T69" fmla="*/ 174 h 183"/>
                <a:gd name="T70" fmla="*/ 158 w 735"/>
                <a:gd name="T71" fmla="*/ 179 h 183"/>
                <a:gd name="T72" fmla="*/ 156 w 735"/>
                <a:gd name="T73" fmla="*/ 181 h 183"/>
                <a:gd name="T74" fmla="*/ 150 w 735"/>
                <a:gd name="T75" fmla="*/ 183 h 183"/>
                <a:gd name="T76" fmla="*/ 147 w 735"/>
                <a:gd name="T77" fmla="*/ 183 h 183"/>
                <a:gd name="T78" fmla="*/ 143 w 735"/>
                <a:gd name="T79" fmla="*/ 181 h 183"/>
                <a:gd name="T80" fmla="*/ 139 w 735"/>
                <a:gd name="T81" fmla="*/ 178 h 183"/>
                <a:gd name="T82" fmla="*/ 137 w 735"/>
                <a:gd name="T83" fmla="*/ 172 h 183"/>
                <a:gd name="T84" fmla="*/ 137 w 735"/>
                <a:gd name="T85" fmla="*/ 168 h 183"/>
                <a:gd name="T86" fmla="*/ 180 w 735"/>
                <a:gd name="T87" fmla="*/ 22 h 183"/>
                <a:gd name="T88" fmla="*/ 11 w 735"/>
                <a:gd name="T89" fmla="*/ 22 h 183"/>
                <a:gd name="T90" fmla="*/ 7 w 735"/>
                <a:gd name="T91" fmla="*/ 22 h 183"/>
                <a:gd name="T92" fmla="*/ 4 w 735"/>
                <a:gd name="T93" fmla="*/ 18 h 183"/>
                <a:gd name="T94" fmla="*/ 0 w 735"/>
                <a:gd name="T95" fmla="*/ 14 h 183"/>
                <a:gd name="T96" fmla="*/ 0 w 735"/>
                <a:gd name="T97" fmla="*/ 11 h 183"/>
                <a:gd name="T98" fmla="*/ 0 w 735"/>
                <a:gd name="T99" fmla="*/ 7 h 183"/>
                <a:gd name="T100" fmla="*/ 4 w 735"/>
                <a:gd name="T101" fmla="*/ 3 h 183"/>
                <a:gd name="T102" fmla="*/ 7 w 735"/>
                <a:gd name="T103" fmla="*/ 0 h 183"/>
                <a:gd name="T104" fmla="*/ 11 w 735"/>
                <a:gd name="T105" fmla="*/ 0 h 183"/>
                <a:gd name="T106" fmla="*/ 355 w 735"/>
                <a:gd name="T107" fmla="*/ 0 h 183"/>
                <a:gd name="T108" fmla="*/ 355 w 735"/>
                <a:gd name="T109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5" h="183">
                  <a:moveTo>
                    <a:pt x="355" y="0"/>
                  </a:moveTo>
                  <a:lnTo>
                    <a:pt x="357" y="0"/>
                  </a:lnTo>
                  <a:lnTo>
                    <a:pt x="724" y="0"/>
                  </a:lnTo>
                  <a:lnTo>
                    <a:pt x="727" y="0"/>
                  </a:lnTo>
                  <a:lnTo>
                    <a:pt x="731" y="3"/>
                  </a:lnTo>
                  <a:lnTo>
                    <a:pt x="735" y="7"/>
                  </a:lnTo>
                  <a:lnTo>
                    <a:pt x="735" y="11"/>
                  </a:lnTo>
                  <a:lnTo>
                    <a:pt x="735" y="14"/>
                  </a:lnTo>
                  <a:lnTo>
                    <a:pt x="731" y="18"/>
                  </a:lnTo>
                  <a:lnTo>
                    <a:pt x="727" y="22"/>
                  </a:lnTo>
                  <a:lnTo>
                    <a:pt x="724" y="22"/>
                  </a:lnTo>
                  <a:lnTo>
                    <a:pt x="531" y="22"/>
                  </a:lnTo>
                  <a:lnTo>
                    <a:pt x="574" y="168"/>
                  </a:lnTo>
                  <a:lnTo>
                    <a:pt x="574" y="172"/>
                  </a:lnTo>
                  <a:lnTo>
                    <a:pt x="574" y="178"/>
                  </a:lnTo>
                  <a:lnTo>
                    <a:pt x="570" y="181"/>
                  </a:lnTo>
                  <a:lnTo>
                    <a:pt x="566" y="183"/>
                  </a:lnTo>
                  <a:lnTo>
                    <a:pt x="561" y="183"/>
                  </a:lnTo>
                  <a:lnTo>
                    <a:pt x="557" y="181"/>
                  </a:lnTo>
                  <a:lnTo>
                    <a:pt x="553" y="179"/>
                  </a:lnTo>
                  <a:lnTo>
                    <a:pt x="552" y="174"/>
                  </a:lnTo>
                  <a:lnTo>
                    <a:pt x="508" y="22"/>
                  </a:lnTo>
                  <a:lnTo>
                    <a:pt x="368" y="22"/>
                  </a:lnTo>
                  <a:lnTo>
                    <a:pt x="366" y="126"/>
                  </a:lnTo>
                  <a:lnTo>
                    <a:pt x="366" y="130"/>
                  </a:lnTo>
                  <a:lnTo>
                    <a:pt x="365" y="134"/>
                  </a:lnTo>
                  <a:lnTo>
                    <a:pt x="361" y="135"/>
                  </a:lnTo>
                  <a:lnTo>
                    <a:pt x="355" y="137"/>
                  </a:lnTo>
                  <a:lnTo>
                    <a:pt x="352" y="135"/>
                  </a:lnTo>
                  <a:lnTo>
                    <a:pt x="348" y="134"/>
                  </a:lnTo>
                  <a:lnTo>
                    <a:pt x="344" y="130"/>
                  </a:lnTo>
                  <a:lnTo>
                    <a:pt x="344" y="126"/>
                  </a:lnTo>
                  <a:lnTo>
                    <a:pt x="344" y="22"/>
                  </a:lnTo>
                  <a:lnTo>
                    <a:pt x="203" y="22"/>
                  </a:lnTo>
                  <a:lnTo>
                    <a:pt x="159" y="174"/>
                  </a:lnTo>
                  <a:lnTo>
                    <a:pt x="158" y="179"/>
                  </a:lnTo>
                  <a:lnTo>
                    <a:pt x="156" y="181"/>
                  </a:lnTo>
                  <a:lnTo>
                    <a:pt x="150" y="183"/>
                  </a:lnTo>
                  <a:lnTo>
                    <a:pt x="147" y="183"/>
                  </a:lnTo>
                  <a:lnTo>
                    <a:pt x="143" y="181"/>
                  </a:lnTo>
                  <a:lnTo>
                    <a:pt x="139" y="178"/>
                  </a:lnTo>
                  <a:lnTo>
                    <a:pt x="137" y="172"/>
                  </a:lnTo>
                  <a:lnTo>
                    <a:pt x="137" y="168"/>
                  </a:lnTo>
                  <a:lnTo>
                    <a:pt x="180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7" y="0"/>
                  </a:lnTo>
                  <a:lnTo>
                    <a:pt x="11" y="0"/>
                  </a:lnTo>
                  <a:lnTo>
                    <a:pt x="355" y="0"/>
                  </a:lnTo>
                  <a:lnTo>
                    <a:pt x="3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0E35C12-9999-714E-BD19-E591EA684EA4}"/>
              </a:ext>
            </a:extLst>
          </p:cNvPr>
          <p:cNvGrpSpPr/>
          <p:nvPr/>
        </p:nvGrpSpPr>
        <p:grpSpPr>
          <a:xfrm>
            <a:off x="7603413" y="3378138"/>
            <a:ext cx="714989" cy="714989"/>
            <a:chOff x="5507038" y="1766888"/>
            <a:chExt cx="1166813" cy="1166813"/>
          </a:xfrm>
          <a:solidFill>
            <a:schemeClr val="bg1"/>
          </a:solidFill>
        </p:grpSpPr>
        <p:sp>
          <p:nvSpPr>
            <p:cNvPr id="77" name="Freeform 27">
              <a:extLst>
                <a:ext uri="{FF2B5EF4-FFF2-40B4-BE49-F238E27FC236}">
                  <a16:creationId xmlns:a16="http://schemas.microsoft.com/office/drawing/2014/main" id="{F0ABFEC6-04CE-FB4C-A603-2E3F6CCB2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1984376"/>
              <a:ext cx="1166813" cy="949325"/>
            </a:xfrm>
            <a:custGeom>
              <a:avLst/>
              <a:gdLst>
                <a:gd name="T0" fmla="*/ 726 w 735"/>
                <a:gd name="T1" fmla="*/ 0 h 598"/>
                <a:gd name="T2" fmla="*/ 733 w 735"/>
                <a:gd name="T3" fmla="*/ 6 h 598"/>
                <a:gd name="T4" fmla="*/ 735 w 735"/>
                <a:gd name="T5" fmla="*/ 11 h 598"/>
                <a:gd name="T6" fmla="*/ 735 w 735"/>
                <a:gd name="T7" fmla="*/ 453 h 598"/>
                <a:gd name="T8" fmla="*/ 729 w 735"/>
                <a:gd name="T9" fmla="*/ 459 h 598"/>
                <a:gd name="T10" fmla="*/ 522 w 735"/>
                <a:gd name="T11" fmla="*/ 596 h 598"/>
                <a:gd name="T12" fmla="*/ 517 w 735"/>
                <a:gd name="T13" fmla="*/ 598 h 598"/>
                <a:gd name="T14" fmla="*/ 511 w 735"/>
                <a:gd name="T15" fmla="*/ 596 h 598"/>
                <a:gd name="T16" fmla="*/ 218 w 735"/>
                <a:gd name="T17" fmla="*/ 462 h 598"/>
                <a:gd name="T18" fmla="*/ 13 w 735"/>
                <a:gd name="T19" fmla="*/ 598 h 598"/>
                <a:gd name="T20" fmla="*/ 5 w 735"/>
                <a:gd name="T21" fmla="*/ 596 h 598"/>
                <a:gd name="T22" fmla="*/ 0 w 735"/>
                <a:gd name="T23" fmla="*/ 589 h 598"/>
                <a:gd name="T24" fmla="*/ 0 w 735"/>
                <a:gd name="T25" fmla="*/ 152 h 598"/>
                <a:gd name="T26" fmla="*/ 2 w 735"/>
                <a:gd name="T27" fmla="*/ 145 h 598"/>
                <a:gd name="T28" fmla="*/ 167 w 735"/>
                <a:gd name="T29" fmla="*/ 48 h 598"/>
                <a:gd name="T30" fmla="*/ 174 w 735"/>
                <a:gd name="T31" fmla="*/ 46 h 598"/>
                <a:gd name="T32" fmla="*/ 181 w 735"/>
                <a:gd name="T33" fmla="*/ 51 h 598"/>
                <a:gd name="T34" fmla="*/ 183 w 735"/>
                <a:gd name="T35" fmla="*/ 61 h 598"/>
                <a:gd name="T36" fmla="*/ 178 w 735"/>
                <a:gd name="T37" fmla="*/ 68 h 598"/>
                <a:gd name="T38" fmla="*/ 22 w 735"/>
                <a:gd name="T39" fmla="*/ 565 h 598"/>
                <a:gd name="T40" fmla="*/ 207 w 735"/>
                <a:gd name="T41" fmla="*/ 173 h 598"/>
                <a:gd name="T42" fmla="*/ 211 w 735"/>
                <a:gd name="T43" fmla="*/ 165 h 598"/>
                <a:gd name="T44" fmla="*/ 218 w 735"/>
                <a:gd name="T45" fmla="*/ 162 h 598"/>
                <a:gd name="T46" fmla="*/ 225 w 735"/>
                <a:gd name="T47" fmla="*/ 165 h 598"/>
                <a:gd name="T48" fmla="*/ 229 w 735"/>
                <a:gd name="T49" fmla="*/ 173 h 598"/>
                <a:gd name="T50" fmla="*/ 506 w 735"/>
                <a:gd name="T51" fmla="*/ 569 h 598"/>
                <a:gd name="T52" fmla="*/ 506 w 735"/>
                <a:gd name="T53" fmla="*/ 169 h 598"/>
                <a:gd name="T54" fmla="*/ 513 w 735"/>
                <a:gd name="T55" fmla="*/ 162 h 598"/>
                <a:gd name="T56" fmla="*/ 520 w 735"/>
                <a:gd name="T57" fmla="*/ 162 h 598"/>
                <a:gd name="T58" fmla="*/ 528 w 735"/>
                <a:gd name="T59" fmla="*/ 169 h 598"/>
                <a:gd name="T60" fmla="*/ 528 w 735"/>
                <a:gd name="T61" fmla="*/ 565 h 598"/>
                <a:gd name="T62" fmla="*/ 711 w 735"/>
                <a:gd name="T63" fmla="*/ 33 h 598"/>
                <a:gd name="T64" fmla="*/ 540 w 735"/>
                <a:gd name="T65" fmla="*/ 138 h 598"/>
                <a:gd name="T66" fmla="*/ 533 w 735"/>
                <a:gd name="T67" fmla="*/ 136 h 598"/>
                <a:gd name="T68" fmla="*/ 528 w 735"/>
                <a:gd name="T69" fmla="*/ 129 h 598"/>
                <a:gd name="T70" fmla="*/ 529 w 735"/>
                <a:gd name="T71" fmla="*/ 119 h 598"/>
                <a:gd name="T72" fmla="*/ 716 w 735"/>
                <a:gd name="T73" fmla="*/ 2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35" h="598">
                  <a:moveTo>
                    <a:pt x="722" y="0"/>
                  </a:moveTo>
                  <a:lnTo>
                    <a:pt x="726" y="0"/>
                  </a:lnTo>
                  <a:lnTo>
                    <a:pt x="729" y="2"/>
                  </a:lnTo>
                  <a:lnTo>
                    <a:pt x="733" y="6"/>
                  </a:lnTo>
                  <a:lnTo>
                    <a:pt x="735" y="9"/>
                  </a:lnTo>
                  <a:lnTo>
                    <a:pt x="735" y="11"/>
                  </a:lnTo>
                  <a:lnTo>
                    <a:pt x="735" y="448"/>
                  </a:lnTo>
                  <a:lnTo>
                    <a:pt x="735" y="453"/>
                  </a:lnTo>
                  <a:lnTo>
                    <a:pt x="731" y="457"/>
                  </a:lnTo>
                  <a:lnTo>
                    <a:pt x="729" y="459"/>
                  </a:lnTo>
                  <a:lnTo>
                    <a:pt x="522" y="596"/>
                  </a:lnTo>
                  <a:lnTo>
                    <a:pt x="522" y="596"/>
                  </a:lnTo>
                  <a:lnTo>
                    <a:pt x="518" y="598"/>
                  </a:lnTo>
                  <a:lnTo>
                    <a:pt x="517" y="598"/>
                  </a:lnTo>
                  <a:lnTo>
                    <a:pt x="517" y="598"/>
                  </a:lnTo>
                  <a:lnTo>
                    <a:pt x="511" y="596"/>
                  </a:lnTo>
                  <a:lnTo>
                    <a:pt x="511" y="596"/>
                  </a:lnTo>
                  <a:lnTo>
                    <a:pt x="218" y="462"/>
                  </a:lnTo>
                  <a:lnTo>
                    <a:pt x="18" y="596"/>
                  </a:lnTo>
                  <a:lnTo>
                    <a:pt x="13" y="598"/>
                  </a:lnTo>
                  <a:lnTo>
                    <a:pt x="9" y="598"/>
                  </a:lnTo>
                  <a:lnTo>
                    <a:pt x="5" y="596"/>
                  </a:lnTo>
                  <a:lnTo>
                    <a:pt x="2" y="593"/>
                  </a:lnTo>
                  <a:lnTo>
                    <a:pt x="0" y="589"/>
                  </a:lnTo>
                  <a:lnTo>
                    <a:pt x="0" y="585"/>
                  </a:lnTo>
                  <a:lnTo>
                    <a:pt x="0" y="152"/>
                  </a:lnTo>
                  <a:lnTo>
                    <a:pt x="0" y="149"/>
                  </a:lnTo>
                  <a:lnTo>
                    <a:pt x="2" y="145"/>
                  </a:lnTo>
                  <a:lnTo>
                    <a:pt x="5" y="143"/>
                  </a:lnTo>
                  <a:lnTo>
                    <a:pt x="167" y="48"/>
                  </a:lnTo>
                  <a:lnTo>
                    <a:pt x="170" y="46"/>
                  </a:lnTo>
                  <a:lnTo>
                    <a:pt x="174" y="46"/>
                  </a:lnTo>
                  <a:lnTo>
                    <a:pt x="179" y="48"/>
                  </a:lnTo>
                  <a:lnTo>
                    <a:pt x="181" y="51"/>
                  </a:lnTo>
                  <a:lnTo>
                    <a:pt x="183" y="55"/>
                  </a:lnTo>
                  <a:lnTo>
                    <a:pt x="183" y="61"/>
                  </a:lnTo>
                  <a:lnTo>
                    <a:pt x="181" y="64"/>
                  </a:lnTo>
                  <a:lnTo>
                    <a:pt x="178" y="68"/>
                  </a:lnTo>
                  <a:lnTo>
                    <a:pt x="22" y="160"/>
                  </a:lnTo>
                  <a:lnTo>
                    <a:pt x="22" y="565"/>
                  </a:lnTo>
                  <a:lnTo>
                    <a:pt x="207" y="442"/>
                  </a:lnTo>
                  <a:lnTo>
                    <a:pt x="207" y="173"/>
                  </a:lnTo>
                  <a:lnTo>
                    <a:pt x="207" y="169"/>
                  </a:lnTo>
                  <a:lnTo>
                    <a:pt x="211" y="165"/>
                  </a:lnTo>
                  <a:lnTo>
                    <a:pt x="212" y="162"/>
                  </a:lnTo>
                  <a:lnTo>
                    <a:pt x="218" y="162"/>
                  </a:lnTo>
                  <a:lnTo>
                    <a:pt x="222" y="162"/>
                  </a:lnTo>
                  <a:lnTo>
                    <a:pt x="225" y="165"/>
                  </a:lnTo>
                  <a:lnTo>
                    <a:pt x="229" y="169"/>
                  </a:lnTo>
                  <a:lnTo>
                    <a:pt x="229" y="173"/>
                  </a:lnTo>
                  <a:lnTo>
                    <a:pt x="229" y="440"/>
                  </a:lnTo>
                  <a:lnTo>
                    <a:pt x="506" y="569"/>
                  </a:lnTo>
                  <a:lnTo>
                    <a:pt x="506" y="173"/>
                  </a:lnTo>
                  <a:lnTo>
                    <a:pt x="506" y="169"/>
                  </a:lnTo>
                  <a:lnTo>
                    <a:pt x="509" y="165"/>
                  </a:lnTo>
                  <a:lnTo>
                    <a:pt x="513" y="162"/>
                  </a:lnTo>
                  <a:lnTo>
                    <a:pt x="517" y="162"/>
                  </a:lnTo>
                  <a:lnTo>
                    <a:pt x="520" y="162"/>
                  </a:lnTo>
                  <a:lnTo>
                    <a:pt x="524" y="165"/>
                  </a:lnTo>
                  <a:lnTo>
                    <a:pt x="528" y="169"/>
                  </a:lnTo>
                  <a:lnTo>
                    <a:pt x="528" y="173"/>
                  </a:lnTo>
                  <a:lnTo>
                    <a:pt x="528" y="565"/>
                  </a:lnTo>
                  <a:lnTo>
                    <a:pt x="711" y="442"/>
                  </a:lnTo>
                  <a:lnTo>
                    <a:pt x="711" y="33"/>
                  </a:lnTo>
                  <a:lnTo>
                    <a:pt x="546" y="136"/>
                  </a:lnTo>
                  <a:lnTo>
                    <a:pt x="540" y="138"/>
                  </a:lnTo>
                  <a:lnTo>
                    <a:pt x="537" y="138"/>
                  </a:lnTo>
                  <a:lnTo>
                    <a:pt x="533" y="136"/>
                  </a:lnTo>
                  <a:lnTo>
                    <a:pt x="529" y="132"/>
                  </a:lnTo>
                  <a:lnTo>
                    <a:pt x="528" y="129"/>
                  </a:lnTo>
                  <a:lnTo>
                    <a:pt x="528" y="125"/>
                  </a:lnTo>
                  <a:lnTo>
                    <a:pt x="529" y="119"/>
                  </a:lnTo>
                  <a:lnTo>
                    <a:pt x="533" y="117"/>
                  </a:lnTo>
                  <a:lnTo>
                    <a:pt x="716" y="2"/>
                  </a:lnTo>
                  <a:lnTo>
                    <a:pt x="7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8" name="Freeform 28">
              <a:extLst>
                <a:ext uri="{FF2B5EF4-FFF2-40B4-BE49-F238E27FC236}">
                  <a16:creationId xmlns:a16="http://schemas.microsoft.com/office/drawing/2014/main" id="{3CA43B7A-BE00-364F-BEB8-D58AC528B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5651" y="1766888"/>
              <a:ext cx="509588" cy="701675"/>
            </a:xfrm>
            <a:custGeom>
              <a:avLst/>
              <a:gdLst>
                <a:gd name="T0" fmla="*/ 123 w 321"/>
                <a:gd name="T1" fmla="*/ 27 h 442"/>
                <a:gd name="T2" fmla="*/ 62 w 321"/>
                <a:gd name="T3" fmla="*/ 62 h 442"/>
                <a:gd name="T4" fmla="*/ 27 w 321"/>
                <a:gd name="T5" fmla="*/ 124 h 442"/>
                <a:gd name="T6" fmla="*/ 26 w 321"/>
                <a:gd name="T7" fmla="*/ 192 h 442"/>
                <a:gd name="T8" fmla="*/ 55 w 321"/>
                <a:gd name="T9" fmla="*/ 262 h 442"/>
                <a:gd name="T10" fmla="*/ 104 w 321"/>
                <a:gd name="T11" fmla="*/ 339 h 442"/>
                <a:gd name="T12" fmla="*/ 159 w 321"/>
                <a:gd name="T13" fmla="*/ 412 h 442"/>
                <a:gd name="T14" fmla="*/ 216 w 321"/>
                <a:gd name="T15" fmla="*/ 339 h 442"/>
                <a:gd name="T16" fmla="*/ 266 w 321"/>
                <a:gd name="T17" fmla="*/ 262 h 442"/>
                <a:gd name="T18" fmla="*/ 293 w 321"/>
                <a:gd name="T19" fmla="*/ 192 h 442"/>
                <a:gd name="T20" fmla="*/ 293 w 321"/>
                <a:gd name="T21" fmla="*/ 124 h 442"/>
                <a:gd name="T22" fmla="*/ 258 w 321"/>
                <a:gd name="T23" fmla="*/ 62 h 442"/>
                <a:gd name="T24" fmla="*/ 196 w 321"/>
                <a:gd name="T25" fmla="*/ 27 h 442"/>
                <a:gd name="T26" fmla="*/ 159 w 321"/>
                <a:gd name="T27" fmla="*/ 0 h 442"/>
                <a:gd name="T28" fmla="*/ 223 w 321"/>
                <a:gd name="T29" fmla="*/ 12 h 442"/>
                <a:gd name="T30" fmla="*/ 273 w 321"/>
                <a:gd name="T31" fmla="*/ 45 h 442"/>
                <a:gd name="T32" fmla="*/ 293 w 321"/>
                <a:gd name="T33" fmla="*/ 69 h 442"/>
                <a:gd name="T34" fmla="*/ 317 w 321"/>
                <a:gd name="T35" fmla="*/ 128 h 442"/>
                <a:gd name="T36" fmla="*/ 317 w 321"/>
                <a:gd name="T37" fmla="*/ 196 h 442"/>
                <a:gd name="T38" fmla="*/ 286 w 321"/>
                <a:gd name="T39" fmla="*/ 271 h 442"/>
                <a:gd name="T40" fmla="*/ 240 w 321"/>
                <a:gd name="T41" fmla="*/ 346 h 442"/>
                <a:gd name="T42" fmla="*/ 190 w 321"/>
                <a:gd name="T43" fmla="*/ 410 h 442"/>
                <a:gd name="T44" fmla="*/ 165 w 321"/>
                <a:gd name="T45" fmla="*/ 440 h 442"/>
                <a:gd name="T46" fmla="*/ 158 w 321"/>
                <a:gd name="T47" fmla="*/ 440 h 442"/>
                <a:gd name="T48" fmla="*/ 150 w 321"/>
                <a:gd name="T49" fmla="*/ 436 h 442"/>
                <a:gd name="T50" fmla="*/ 104 w 321"/>
                <a:gd name="T51" fmla="*/ 379 h 442"/>
                <a:gd name="T52" fmla="*/ 57 w 321"/>
                <a:gd name="T53" fmla="*/ 310 h 442"/>
                <a:gd name="T54" fmla="*/ 16 w 321"/>
                <a:gd name="T55" fmla="*/ 232 h 442"/>
                <a:gd name="T56" fmla="*/ 0 w 321"/>
                <a:gd name="T57" fmla="*/ 159 h 442"/>
                <a:gd name="T58" fmla="*/ 13 w 321"/>
                <a:gd name="T59" fmla="*/ 97 h 442"/>
                <a:gd name="T60" fmla="*/ 46 w 321"/>
                <a:gd name="T61" fmla="*/ 45 h 442"/>
                <a:gd name="T62" fmla="*/ 97 w 321"/>
                <a:gd name="T63" fmla="*/ 12 h 442"/>
                <a:gd name="T64" fmla="*/ 159 w 321"/>
                <a:gd name="T6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1" h="442">
                  <a:moveTo>
                    <a:pt x="159" y="22"/>
                  </a:moveTo>
                  <a:lnTo>
                    <a:pt x="123" y="27"/>
                  </a:lnTo>
                  <a:lnTo>
                    <a:pt x="90" y="42"/>
                  </a:lnTo>
                  <a:lnTo>
                    <a:pt x="62" y="62"/>
                  </a:lnTo>
                  <a:lnTo>
                    <a:pt x="40" y="91"/>
                  </a:lnTo>
                  <a:lnTo>
                    <a:pt x="27" y="124"/>
                  </a:lnTo>
                  <a:lnTo>
                    <a:pt x="22" y="159"/>
                  </a:lnTo>
                  <a:lnTo>
                    <a:pt x="26" y="192"/>
                  </a:lnTo>
                  <a:lnTo>
                    <a:pt x="38" y="225"/>
                  </a:lnTo>
                  <a:lnTo>
                    <a:pt x="55" y="262"/>
                  </a:lnTo>
                  <a:lnTo>
                    <a:pt x="75" y="297"/>
                  </a:lnTo>
                  <a:lnTo>
                    <a:pt x="104" y="339"/>
                  </a:lnTo>
                  <a:lnTo>
                    <a:pt x="134" y="377"/>
                  </a:lnTo>
                  <a:lnTo>
                    <a:pt x="159" y="412"/>
                  </a:lnTo>
                  <a:lnTo>
                    <a:pt x="187" y="377"/>
                  </a:lnTo>
                  <a:lnTo>
                    <a:pt x="216" y="339"/>
                  </a:lnTo>
                  <a:lnTo>
                    <a:pt x="245" y="297"/>
                  </a:lnTo>
                  <a:lnTo>
                    <a:pt x="266" y="262"/>
                  </a:lnTo>
                  <a:lnTo>
                    <a:pt x="282" y="225"/>
                  </a:lnTo>
                  <a:lnTo>
                    <a:pt x="293" y="192"/>
                  </a:lnTo>
                  <a:lnTo>
                    <a:pt x="299" y="159"/>
                  </a:lnTo>
                  <a:lnTo>
                    <a:pt x="293" y="124"/>
                  </a:lnTo>
                  <a:lnTo>
                    <a:pt x="278" y="91"/>
                  </a:lnTo>
                  <a:lnTo>
                    <a:pt x="258" y="62"/>
                  </a:lnTo>
                  <a:lnTo>
                    <a:pt x="229" y="42"/>
                  </a:lnTo>
                  <a:lnTo>
                    <a:pt x="196" y="27"/>
                  </a:lnTo>
                  <a:lnTo>
                    <a:pt x="159" y="22"/>
                  </a:lnTo>
                  <a:close/>
                  <a:moveTo>
                    <a:pt x="159" y="0"/>
                  </a:moveTo>
                  <a:lnTo>
                    <a:pt x="192" y="3"/>
                  </a:lnTo>
                  <a:lnTo>
                    <a:pt x="223" y="12"/>
                  </a:lnTo>
                  <a:lnTo>
                    <a:pt x="249" y="27"/>
                  </a:lnTo>
                  <a:lnTo>
                    <a:pt x="273" y="45"/>
                  </a:lnTo>
                  <a:lnTo>
                    <a:pt x="273" y="45"/>
                  </a:lnTo>
                  <a:lnTo>
                    <a:pt x="293" y="69"/>
                  </a:lnTo>
                  <a:lnTo>
                    <a:pt x="308" y="97"/>
                  </a:lnTo>
                  <a:lnTo>
                    <a:pt x="317" y="128"/>
                  </a:lnTo>
                  <a:lnTo>
                    <a:pt x="321" y="161"/>
                  </a:lnTo>
                  <a:lnTo>
                    <a:pt x="317" y="196"/>
                  </a:lnTo>
                  <a:lnTo>
                    <a:pt x="304" y="232"/>
                  </a:lnTo>
                  <a:lnTo>
                    <a:pt x="286" y="271"/>
                  </a:lnTo>
                  <a:lnTo>
                    <a:pt x="264" y="310"/>
                  </a:lnTo>
                  <a:lnTo>
                    <a:pt x="240" y="346"/>
                  </a:lnTo>
                  <a:lnTo>
                    <a:pt x="214" y="379"/>
                  </a:lnTo>
                  <a:lnTo>
                    <a:pt x="190" y="410"/>
                  </a:lnTo>
                  <a:lnTo>
                    <a:pt x="168" y="436"/>
                  </a:lnTo>
                  <a:lnTo>
                    <a:pt x="165" y="440"/>
                  </a:lnTo>
                  <a:lnTo>
                    <a:pt x="161" y="442"/>
                  </a:lnTo>
                  <a:lnTo>
                    <a:pt x="158" y="440"/>
                  </a:lnTo>
                  <a:lnTo>
                    <a:pt x="152" y="438"/>
                  </a:lnTo>
                  <a:lnTo>
                    <a:pt x="150" y="436"/>
                  </a:lnTo>
                  <a:lnTo>
                    <a:pt x="128" y="409"/>
                  </a:lnTo>
                  <a:lnTo>
                    <a:pt x="104" y="379"/>
                  </a:lnTo>
                  <a:lnTo>
                    <a:pt x="81" y="344"/>
                  </a:lnTo>
                  <a:lnTo>
                    <a:pt x="57" y="310"/>
                  </a:lnTo>
                  <a:lnTo>
                    <a:pt x="35" y="271"/>
                  </a:lnTo>
                  <a:lnTo>
                    <a:pt x="16" y="232"/>
                  </a:lnTo>
                  <a:lnTo>
                    <a:pt x="4" y="196"/>
                  </a:lnTo>
                  <a:lnTo>
                    <a:pt x="0" y="159"/>
                  </a:lnTo>
                  <a:lnTo>
                    <a:pt x="2" y="128"/>
                  </a:lnTo>
                  <a:lnTo>
                    <a:pt x="13" y="97"/>
                  </a:lnTo>
                  <a:lnTo>
                    <a:pt x="27" y="69"/>
                  </a:lnTo>
                  <a:lnTo>
                    <a:pt x="46" y="45"/>
                  </a:lnTo>
                  <a:lnTo>
                    <a:pt x="70" y="27"/>
                  </a:lnTo>
                  <a:lnTo>
                    <a:pt x="97" y="12"/>
                  </a:lnTo>
                  <a:lnTo>
                    <a:pt x="128" y="3"/>
                  </a:lnTo>
                  <a:lnTo>
                    <a:pt x="1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79" name="Freeform 29">
              <a:extLst>
                <a:ext uri="{FF2B5EF4-FFF2-40B4-BE49-F238E27FC236}">
                  <a16:creationId xmlns:a16="http://schemas.microsoft.com/office/drawing/2014/main" id="{070AF741-81CD-CE46-BA77-B7BD2B90D6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1701" y="1911351"/>
              <a:ext cx="217488" cy="219075"/>
            </a:xfrm>
            <a:custGeom>
              <a:avLst/>
              <a:gdLst>
                <a:gd name="T0" fmla="*/ 67 w 137"/>
                <a:gd name="T1" fmla="*/ 22 h 138"/>
                <a:gd name="T2" fmla="*/ 51 w 137"/>
                <a:gd name="T3" fmla="*/ 26 h 138"/>
                <a:gd name="T4" fmla="*/ 36 w 137"/>
                <a:gd name="T5" fmla="*/ 37 h 138"/>
                <a:gd name="T6" fmla="*/ 36 w 137"/>
                <a:gd name="T7" fmla="*/ 37 h 138"/>
                <a:gd name="T8" fmla="*/ 25 w 137"/>
                <a:gd name="T9" fmla="*/ 52 h 138"/>
                <a:gd name="T10" fmla="*/ 22 w 137"/>
                <a:gd name="T11" fmla="*/ 70 h 138"/>
                <a:gd name="T12" fmla="*/ 25 w 137"/>
                <a:gd name="T13" fmla="*/ 86 h 138"/>
                <a:gd name="T14" fmla="*/ 36 w 137"/>
                <a:gd name="T15" fmla="*/ 101 h 138"/>
                <a:gd name="T16" fmla="*/ 51 w 137"/>
                <a:gd name="T17" fmla="*/ 112 h 138"/>
                <a:gd name="T18" fmla="*/ 67 w 137"/>
                <a:gd name="T19" fmla="*/ 116 h 138"/>
                <a:gd name="T20" fmla="*/ 86 w 137"/>
                <a:gd name="T21" fmla="*/ 112 h 138"/>
                <a:gd name="T22" fmla="*/ 100 w 137"/>
                <a:gd name="T23" fmla="*/ 101 h 138"/>
                <a:gd name="T24" fmla="*/ 100 w 137"/>
                <a:gd name="T25" fmla="*/ 101 h 138"/>
                <a:gd name="T26" fmla="*/ 111 w 137"/>
                <a:gd name="T27" fmla="*/ 86 h 138"/>
                <a:gd name="T28" fmla="*/ 113 w 137"/>
                <a:gd name="T29" fmla="*/ 70 h 138"/>
                <a:gd name="T30" fmla="*/ 111 w 137"/>
                <a:gd name="T31" fmla="*/ 52 h 138"/>
                <a:gd name="T32" fmla="*/ 100 w 137"/>
                <a:gd name="T33" fmla="*/ 37 h 138"/>
                <a:gd name="T34" fmla="*/ 100 w 137"/>
                <a:gd name="T35" fmla="*/ 37 h 138"/>
                <a:gd name="T36" fmla="*/ 86 w 137"/>
                <a:gd name="T37" fmla="*/ 26 h 138"/>
                <a:gd name="T38" fmla="*/ 67 w 137"/>
                <a:gd name="T39" fmla="*/ 22 h 138"/>
                <a:gd name="T40" fmla="*/ 67 w 137"/>
                <a:gd name="T41" fmla="*/ 0 h 138"/>
                <a:gd name="T42" fmla="*/ 95 w 137"/>
                <a:gd name="T43" fmla="*/ 6 h 138"/>
                <a:gd name="T44" fmla="*/ 117 w 137"/>
                <a:gd name="T45" fmla="*/ 20 h 138"/>
                <a:gd name="T46" fmla="*/ 117 w 137"/>
                <a:gd name="T47" fmla="*/ 20 h 138"/>
                <a:gd name="T48" fmla="*/ 131 w 137"/>
                <a:gd name="T49" fmla="*/ 42 h 138"/>
                <a:gd name="T50" fmla="*/ 137 w 137"/>
                <a:gd name="T51" fmla="*/ 70 h 138"/>
                <a:gd name="T52" fmla="*/ 131 w 137"/>
                <a:gd name="T53" fmla="*/ 96 h 138"/>
                <a:gd name="T54" fmla="*/ 117 w 137"/>
                <a:gd name="T55" fmla="*/ 118 h 138"/>
                <a:gd name="T56" fmla="*/ 117 w 137"/>
                <a:gd name="T57" fmla="*/ 118 h 138"/>
                <a:gd name="T58" fmla="*/ 95 w 137"/>
                <a:gd name="T59" fmla="*/ 132 h 138"/>
                <a:gd name="T60" fmla="*/ 67 w 137"/>
                <a:gd name="T61" fmla="*/ 138 h 138"/>
                <a:gd name="T62" fmla="*/ 42 w 137"/>
                <a:gd name="T63" fmla="*/ 132 h 138"/>
                <a:gd name="T64" fmla="*/ 20 w 137"/>
                <a:gd name="T65" fmla="*/ 118 h 138"/>
                <a:gd name="T66" fmla="*/ 5 w 137"/>
                <a:gd name="T67" fmla="*/ 96 h 138"/>
                <a:gd name="T68" fmla="*/ 0 w 137"/>
                <a:gd name="T69" fmla="*/ 70 h 138"/>
                <a:gd name="T70" fmla="*/ 5 w 137"/>
                <a:gd name="T71" fmla="*/ 42 h 138"/>
                <a:gd name="T72" fmla="*/ 20 w 137"/>
                <a:gd name="T73" fmla="*/ 20 h 138"/>
                <a:gd name="T74" fmla="*/ 20 w 137"/>
                <a:gd name="T75" fmla="*/ 20 h 138"/>
                <a:gd name="T76" fmla="*/ 42 w 137"/>
                <a:gd name="T77" fmla="*/ 6 h 138"/>
                <a:gd name="T78" fmla="*/ 67 w 137"/>
                <a:gd name="T7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7" h="138">
                  <a:moveTo>
                    <a:pt x="67" y="22"/>
                  </a:moveTo>
                  <a:lnTo>
                    <a:pt x="51" y="26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25" y="52"/>
                  </a:lnTo>
                  <a:lnTo>
                    <a:pt x="22" y="70"/>
                  </a:lnTo>
                  <a:lnTo>
                    <a:pt x="25" y="86"/>
                  </a:lnTo>
                  <a:lnTo>
                    <a:pt x="36" y="101"/>
                  </a:lnTo>
                  <a:lnTo>
                    <a:pt x="51" y="112"/>
                  </a:lnTo>
                  <a:lnTo>
                    <a:pt x="67" y="116"/>
                  </a:lnTo>
                  <a:lnTo>
                    <a:pt x="86" y="112"/>
                  </a:lnTo>
                  <a:lnTo>
                    <a:pt x="100" y="101"/>
                  </a:lnTo>
                  <a:lnTo>
                    <a:pt x="100" y="101"/>
                  </a:lnTo>
                  <a:lnTo>
                    <a:pt x="111" y="86"/>
                  </a:lnTo>
                  <a:lnTo>
                    <a:pt x="113" y="70"/>
                  </a:lnTo>
                  <a:lnTo>
                    <a:pt x="111" y="52"/>
                  </a:lnTo>
                  <a:lnTo>
                    <a:pt x="100" y="37"/>
                  </a:lnTo>
                  <a:lnTo>
                    <a:pt x="100" y="37"/>
                  </a:lnTo>
                  <a:lnTo>
                    <a:pt x="86" y="26"/>
                  </a:lnTo>
                  <a:lnTo>
                    <a:pt x="67" y="22"/>
                  </a:lnTo>
                  <a:close/>
                  <a:moveTo>
                    <a:pt x="67" y="0"/>
                  </a:moveTo>
                  <a:lnTo>
                    <a:pt x="95" y="6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1" y="42"/>
                  </a:lnTo>
                  <a:lnTo>
                    <a:pt x="137" y="70"/>
                  </a:lnTo>
                  <a:lnTo>
                    <a:pt x="131" y="96"/>
                  </a:lnTo>
                  <a:lnTo>
                    <a:pt x="117" y="118"/>
                  </a:lnTo>
                  <a:lnTo>
                    <a:pt x="117" y="118"/>
                  </a:lnTo>
                  <a:lnTo>
                    <a:pt x="95" y="132"/>
                  </a:lnTo>
                  <a:lnTo>
                    <a:pt x="67" y="138"/>
                  </a:lnTo>
                  <a:lnTo>
                    <a:pt x="42" y="132"/>
                  </a:lnTo>
                  <a:lnTo>
                    <a:pt x="20" y="118"/>
                  </a:lnTo>
                  <a:lnTo>
                    <a:pt x="5" y="96"/>
                  </a:lnTo>
                  <a:lnTo>
                    <a:pt x="0" y="70"/>
                  </a:lnTo>
                  <a:lnTo>
                    <a:pt x="5" y="4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42" y="6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2119933-991F-8F43-8C1A-F8741DE8E0AA}"/>
              </a:ext>
            </a:extLst>
          </p:cNvPr>
          <p:cNvGrpSpPr/>
          <p:nvPr/>
        </p:nvGrpSpPr>
        <p:grpSpPr>
          <a:xfrm>
            <a:off x="4522057" y="3365754"/>
            <a:ext cx="714989" cy="714989"/>
            <a:chOff x="1293813" y="1766888"/>
            <a:chExt cx="1166813" cy="1166813"/>
          </a:xfrm>
          <a:solidFill>
            <a:schemeClr val="bg1"/>
          </a:solidFill>
        </p:grpSpPr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F78C42A-A1A0-4344-B159-E69F634D0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3813" y="1766888"/>
              <a:ext cx="884238" cy="719138"/>
            </a:xfrm>
            <a:custGeom>
              <a:avLst/>
              <a:gdLst>
                <a:gd name="T0" fmla="*/ 53 w 557"/>
                <a:gd name="T1" fmla="*/ 25 h 453"/>
                <a:gd name="T2" fmla="*/ 37 w 557"/>
                <a:gd name="T3" fmla="*/ 36 h 453"/>
                <a:gd name="T4" fmla="*/ 24 w 557"/>
                <a:gd name="T5" fmla="*/ 69 h 453"/>
                <a:gd name="T6" fmla="*/ 27 w 557"/>
                <a:gd name="T7" fmla="*/ 341 h 453"/>
                <a:gd name="T8" fmla="*/ 51 w 557"/>
                <a:gd name="T9" fmla="*/ 366 h 453"/>
                <a:gd name="T10" fmla="*/ 71 w 557"/>
                <a:gd name="T11" fmla="*/ 370 h 453"/>
                <a:gd name="T12" fmla="*/ 79 w 557"/>
                <a:gd name="T13" fmla="*/ 374 h 453"/>
                <a:gd name="T14" fmla="*/ 82 w 557"/>
                <a:gd name="T15" fmla="*/ 381 h 453"/>
                <a:gd name="T16" fmla="*/ 137 w 557"/>
                <a:gd name="T17" fmla="*/ 374 h 453"/>
                <a:gd name="T18" fmla="*/ 145 w 557"/>
                <a:gd name="T19" fmla="*/ 370 h 453"/>
                <a:gd name="T20" fmla="*/ 504 w 557"/>
                <a:gd name="T21" fmla="*/ 366 h 453"/>
                <a:gd name="T22" fmla="*/ 520 w 557"/>
                <a:gd name="T23" fmla="*/ 355 h 453"/>
                <a:gd name="T24" fmla="*/ 533 w 557"/>
                <a:gd name="T25" fmla="*/ 322 h 453"/>
                <a:gd name="T26" fmla="*/ 530 w 557"/>
                <a:gd name="T27" fmla="*/ 51 h 453"/>
                <a:gd name="T28" fmla="*/ 504 w 557"/>
                <a:gd name="T29" fmla="*/ 25 h 453"/>
                <a:gd name="T30" fmla="*/ 71 w 557"/>
                <a:gd name="T31" fmla="*/ 22 h 453"/>
                <a:gd name="T32" fmla="*/ 486 w 557"/>
                <a:gd name="T33" fmla="*/ 0 h 453"/>
                <a:gd name="T34" fmla="*/ 522 w 557"/>
                <a:gd name="T35" fmla="*/ 9 h 453"/>
                <a:gd name="T36" fmla="*/ 548 w 557"/>
                <a:gd name="T37" fmla="*/ 34 h 453"/>
                <a:gd name="T38" fmla="*/ 557 w 557"/>
                <a:gd name="T39" fmla="*/ 69 h 453"/>
                <a:gd name="T40" fmla="*/ 555 w 557"/>
                <a:gd name="T41" fmla="*/ 341 h 453"/>
                <a:gd name="T42" fmla="*/ 537 w 557"/>
                <a:gd name="T43" fmla="*/ 372 h 453"/>
                <a:gd name="T44" fmla="*/ 520 w 557"/>
                <a:gd name="T45" fmla="*/ 372 h 453"/>
                <a:gd name="T46" fmla="*/ 528 w 557"/>
                <a:gd name="T47" fmla="*/ 376 h 453"/>
                <a:gd name="T48" fmla="*/ 535 w 557"/>
                <a:gd name="T49" fmla="*/ 374 h 453"/>
                <a:gd name="T50" fmla="*/ 486 w 557"/>
                <a:gd name="T51" fmla="*/ 394 h 453"/>
                <a:gd name="T52" fmla="*/ 79 w 557"/>
                <a:gd name="T53" fmla="*/ 451 h 453"/>
                <a:gd name="T54" fmla="*/ 70 w 557"/>
                <a:gd name="T55" fmla="*/ 453 h 453"/>
                <a:gd name="T56" fmla="*/ 62 w 557"/>
                <a:gd name="T57" fmla="*/ 449 h 453"/>
                <a:gd name="T58" fmla="*/ 59 w 557"/>
                <a:gd name="T59" fmla="*/ 442 h 453"/>
                <a:gd name="T60" fmla="*/ 59 w 557"/>
                <a:gd name="T61" fmla="*/ 392 h 453"/>
                <a:gd name="T62" fmla="*/ 20 w 557"/>
                <a:gd name="T63" fmla="*/ 372 h 453"/>
                <a:gd name="T64" fmla="*/ 2 w 557"/>
                <a:gd name="T65" fmla="*/ 341 h 453"/>
                <a:gd name="T66" fmla="*/ 0 w 557"/>
                <a:gd name="T67" fmla="*/ 69 h 453"/>
                <a:gd name="T68" fmla="*/ 9 w 557"/>
                <a:gd name="T69" fmla="*/ 34 h 453"/>
                <a:gd name="T70" fmla="*/ 22 w 557"/>
                <a:gd name="T71" fmla="*/ 20 h 453"/>
                <a:gd name="T72" fmla="*/ 33 w 557"/>
                <a:gd name="T73" fmla="*/ 18 h 453"/>
                <a:gd name="T74" fmla="*/ 26 w 557"/>
                <a:gd name="T75" fmla="*/ 18 h 453"/>
                <a:gd name="T76" fmla="*/ 44 w 557"/>
                <a:gd name="T77" fmla="*/ 5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7" h="453">
                  <a:moveTo>
                    <a:pt x="71" y="22"/>
                  </a:moveTo>
                  <a:lnTo>
                    <a:pt x="53" y="25"/>
                  </a:lnTo>
                  <a:lnTo>
                    <a:pt x="38" y="36"/>
                  </a:lnTo>
                  <a:lnTo>
                    <a:pt x="37" y="36"/>
                  </a:lnTo>
                  <a:lnTo>
                    <a:pt x="27" y="51"/>
                  </a:lnTo>
                  <a:lnTo>
                    <a:pt x="24" y="69"/>
                  </a:lnTo>
                  <a:lnTo>
                    <a:pt x="24" y="322"/>
                  </a:lnTo>
                  <a:lnTo>
                    <a:pt x="27" y="341"/>
                  </a:lnTo>
                  <a:lnTo>
                    <a:pt x="37" y="355"/>
                  </a:lnTo>
                  <a:lnTo>
                    <a:pt x="51" y="366"/>
                  </a:lnTo>
                  <a:lnTo>
                    <a:pt x="70" y="370"/>
                  </a:lnTo>
                  <a:lnTo>
                    <a:pt x="71" y="370"/>
                  </a:lnTo>
                  <a:lnTo>
                    <a:pt x="75" y="372"/>
                  </a:lnTo>
                  <a:lnTo>
                    <a:pt x="79" y="374"/>
                  </a:lnTo>
                  <a:lnTo>
                    <a:pt x="81" y="377"/>
                  </a:lnTo>
                  <a:lnTo>
                    <a:pt x="82" y="381"/>
                  </a:lnTo>
                  <a:lnTo>
                    <a:pt x="82" y="418"/>
                  </a:lnTo>
                  <a:lnTo>
                    <a:pt x="137" y="374"/>
                  </a:lnTo>
                  <a:lnTo>
                    <a:pt x="141" y="372"/>
                  </a:lnTo>
                  <a:lnTo>
                    <a:pt x="145" y="370"/>
                  </a:lnTo>
                  <a:lnTo>
                    <a:pt x="486" y="370"/>
                  </a:lnTo>
                  <a:lnTo>
                    <a:pt x="504" y="366"/>
                  </a:lnTo>
                  <a:lnTo>
                    <a:pt x="519" y="357"/>
                  </a:lnTo>
                  <a:lnTo>
                    <a:pt x="520" y="355"/>
                  </a:lnTo>
                  <a:lnTo>
                    <a:pt x="530" y="341"/>
                  </a:lnTo>
                  <a:lnTo>
                    <a:pt x="533" y="322"/>
                  </a:lnTo>
                  <a:lnTo>
                    <a:pt x="533" y="69"/>
                  </a:lnTo>
                  <a:lnTo>
                    <a:pt x="530" y="51"/>
                  </a:lnTo>
                  <a:lnTo>
                    <a:pt x="520" y="36"/>
                  </a:lnTo>
                  <a:lnTo>
                    <a:pt x="504" y="25"/>
                  </a:lnTo>
                  <a:lnTo>
                    <a:pt x="486" y="22"/>
                  </a:lnTo>
                  <a:lnTo>
                    <a:pt x="71" y="22"/>
                  </a:lnTo>
                  <a:close/>
                  <a:moveTo>
                    <a:pt x="71" y="0"/>
                  </a:moveTo>
                  <a:lnTo>
                    <a:pt x="486" y="0"/>
                  </a:lnTo>
                  <a:lnTo>
                    <a:pt x="506" y="1"/>
                  </a:lnTo>
                  <a:lnTo>
                    <a:pt x="522" y="9"/>
                  </a:lnTo>
                  <a:lnTo>
                    <a:pt x="537" y="20"/>
                  </a:lnTo>
                  <a:lnTo>
                    <a:pt x="548" y="34"/>
                  </a:lnTo>
                  <a:lnTo>
                    <a:pt x="555" y="51"/>
                  </a:lnTo>
                  <a:lnTo>
                    <a:pt x="557" y="69"/>
                  </a:lnTo>
                  <a:lnTo>
                    <a:pt x="557" y="322"/>
                  </a:lnTo>
                  <a:lnTo>
                    <a:pt x="555" y="341"/>
                  </a:lnTo>
                  <a:lnTo>
                    <a:pt x="548" y="359"/>
                  </a:lnTo>
                  <a:lnTo>
                    <a:pt x="537" y="372"/>
                  </a:lnTo>
                  <a:lnTo>
                    <a:pt x="535" y="374"/>
                  </a:lnTo>
                  <a:lnTo>
                    <a:pt x="520" y="372"/>
                  </a:lnTo>
                  <a:lnTo>
                    <a:pt x="524" y="376"/>
                  </a:lnTo>
                  <a:lnTo>
                    <a:pt x="528" y="376"/>
                  </a:lnTo>
                  <a:lnTo>
                    <a:pt x="531" y="376"/>
                  </a:lnTo>
                  <a:lnTo>
                    <a:pt x="535" y="374"/>
                  </a:lnTo>
                  <a:lnTo>
                    <a:pt x="513" y="388"/>
                  </a:lnTo>
                  <a:lnTo>
                    <a:pt x="486" y="394"/>
                  </a:lnTo>
                  <a:lnTo>
                    <a:pt x="148" y="394"/>
                  </a:lnTo>
                  <a:lnTo>
                    <a:pt x="79" y="451"/>
                  </a:lnTo>
                  <a:lnTo>
                    <a:pt x="73" y="453"/>
                  </a:lnTo>
                  <a:lnTo>
                    <a:pt x="70" y="453"/>
                  </a:lnTo>
                  <a:lnTo>
                    <a:pt x="66" y="451"/>
                  </a:lnTo>
                  <a:lnTo>
                    <a:pt x="62" y="449"/>
                  </a:lnTo>
                  <a:lnTo>
                    <a:pt x="60" y="445"/>
                  </a:lnTo>
                  <a:lnTo>
                    <a:pt x="59" y="442"/>
                  </a:lnTo>
                  <a:lnTo>
                    <a:pt x="59" y="442"/>
                  </a:lnTo>
                  <a:lnTo>
                    <a:pt x="59" y="392"/>
                  </a:lnTo>
                  <a:lnTo>
                    <a:pt x="38" y="385"/>
                  </a:lnTo>
                  <a:lnTo>
                    <a:pt x="20" y="372"/>
                  </a:lnTo>
                  <a:lnTo>
                    <a:pt x="9" y="359"/>
                  </a:lnTo>
                  <a:lnTo>
                    <a:pt x="2" y="341"/>
                  </a:lnTo>
                  <a:lnTo>
                    <a:pt x="0" y="322"/>
                  </a:lnTo>
                  <a:lnTo>
                    <a:pt x="0" y="69"/>
                  </a:lnTo>
                  <a:lnTo>
                    <a:pt x="2" y="51"/>
                  </a:lnTo>
                  <a:lnTo>
                    <a:pt x="9" y="34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37" y="20"/>
                  </a:lnTo>
                  <a:lnTo>
                    <a:pt x="33" y="18"/>
                  </a:lnTo>
                  <a:lnTo>
                    <a:pt x="29" y="16"/>
                  </a:lnTo>
                  <a:lnTo>
                    <a:pt x="26" y="18"/>
                  </a:lnTo>
                  <a:lnTo>
                    <a:pt x="22" y="20"/>
                  </a:lnTo>
                  <a:lnTo>
                    <a:pt x="44" y="5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A36A3E85-B3EA-D749-A7A9-9AAC1FA7C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688" y="1906588"/>
              <a:ext cx="598488" cy="36513"/>
            </a:xfrm>
            <a:custGeom>
              <a:avLst/>
              <a:gdLst>
                <a:gd name="T0" fmla="*/ 11 w 377"/>
                <a:gd name="T1" fmla="*/ 0 h 23"/>
                <a:gd name="T2" fmla="*/ 366 w 377"/>
                <a:gd name="T3" fmla="*/ 0 h 23"/>
                <a:gd name="T4" fmla="*/ 372 w 377"/>
                <a:gd name="T5" fmla="*/ 1 h 23"/>
                <a:gd name="T6" fmla="*/ 376 w 377"/>
                <a:gd name="T7" fmla="*/ 3 h 23"/>
                <a:gd name="T8" fmla="*/ 377 w 377"/>
                <a:gd name="T9" fmla="*/ 7 h 23"/>
                <a:gd name="T10" fmla="*/ 377 w 377"/>
                <a:gd name="T11" fmla="*/ 12 h 23"/>
                <a:gd name="T12" fmla="*/ 377 w 377"/>
                <a:gd name="T13" fmla="*/ 16 h 23"/>
                <a:gd name="T14" fmla="*/ 376 w 377"/>
                <a:gd name="T15" fmla="*/ 20 h 23"/>
                <a:gd name="T16" fmla="*/ 372 w 377"/>
                <a:gd name="T17" fmla="*/ 22 h 23"/>
                <a:gd name="T18" fmla="*/ 366 w 377"/>
                <a:gd name="T19" fmla="*/ 23 h 23"/>
                <a:gd name="T20" fmla="*/ 11 w 377"/>
                <a:gd name="T21" fmla="*/ 23 h 23"/>
                <a:gd name="T22" fmla="*/ 5 w 377"/>
                <a:gd name="T23" fmla="*/ 22 h 23"/>
                <a:gd name="T24" fmla="*/ 2 w 377"/>
                <a:gd name="T25" fmla="*/ 20 h 23"/>
                <a:gd name="T26" fmla="*/ 0 w 377"/>
                <a:gd name="T27" fmla="*/ 16 h 23"/>
                <a:gd name="T28" fmla="*/ 0 w 377"/>
                <a:gd name="T29" fmla="*/ 12 h 23"/>
                <a:gd name="T30" fmla="*/ 0 w 377"/>
                <a:gd name="T31" fmla="*/ 7 h 23"/>
                <a:gd name="T32" fmla="*/ 2 w 377"/>
                <a:gd name="T33" fmla="*/ 3 h 23"/>
                <a:gd name="T34" fmla="*/ 5 w 377"/>
                <a:gd name="T35" fmla="*/ 1 h 23"/>
                <a:gd name="T36" fmla="*/ 11 w 377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7" h="23">
                  <a:moveTo>
                    <a:pt x="11" y="0"/>
                  </a:moveTo>
                  <a:lnTo>
                    <a:pt x="366" y="0"/>
                  </a:lnTo>
                  <a:lnTo>
                    <a:pt x="372" y="1"/>
                  </a:lnTo>
                  <a:lnTo>
                    <a:pt x="376" y="3"/>
                  </a:lnTo>
                  <a:lnTo>
                    <a:pt x="377" y="7"/>
                  </a:lnTo>
                  <a:lnTo>
                    <a:pt x="377" y="12"/>
                  </a:lnTo>
                  <a:lnTo>
                    <a:pt x="377" y="16"/>
                  </a:lnTo>
                  <a:lnTo>
                    <a:pt x="376" y="20"/>
                  </a:lnTo>
                  <a:lnTo>
                    <a:pt x="372" y="22"/>
                  </a:lnTo>
                  <a:lnTo>
                    <a:pt x="366" y="23"/>
                  </a:lnTo>
                  <a:lnTo>
                    <a:pt x="11" y="23"/>
                  </a:lnTo>
                  <a:lnTo>
                    <a:pt x="5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CD7BF626-2769-124A-AE16-81270C717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688" y="2019301"/>
              <a:ext cx="598488" cy="38100"/>
            </a:xfrm>
            <a:custGeom>
              <a:avLst/>
              <a:gdLst>
                <a:gd name="T0" fmla="*/ 11 w 377"/>
                <a:gd name="T1" fmla="*/ 0 h 24"/>
                <a:gd name="T2" fmla="*/ 366 w 377"/>
                <a:gd name="T3" fmla="*/ 0 h 24"/>
                <a:gd name="T4" fmla="*/ 372 w 377"/>
                <a:gd name="T5" fmla="*/ 2 h 24"/>
                <a:gd name="T6" fmla="*/ 376 w 377"/>
                <a:gd name="T7" fmla="*/ 4 h 24"/>
                <a:gd name="T8" fmla="*/ 377 w 377"/>
                <a:gd name="T9" fmla="*/ 7 h 24"/>
                <a:gd name="T10" fmla="*/ 377 w 377"/>
                <a:gd name="T11" fmla="*/ 11 h 24"/>
                <a:gd name="T12" fmla="*/ 377 w 377"/>
                <a:gd name="T13" fmla="*/ 17 h 24"/>
                <a:gd name="T14" fmla="*/ 376 w 377"/>
                <a:gd name="T15" fmla="*/ 20 h 24"/>
                <a:gd name="T16" fmla="*/ 372 w 377"/>
                <a:gd name="T17" fmla="*/ 22 h 24"/>
                <a:gd name="T18" fmla="*/ 366 w 377"/>
                <a:gd name="T19" fmla="*/ 24 h 24"/>
                <a:gd name="T20" fmla="*/ 11 w 377"/>
                <a:gd name="T21" fmla="*/ 24 h 24"/>
                <a:gd name="T22" fmla="*/ 5 w 377"/>
                <a:gd name="T23" fmla="*/ 22 h 24"/>
                <a:gd name="T24" fmla="*/ 2 w 377"/>
                <a:gd name="T25" fmla="*/ 20 h 24"/>
                <a:gd name="T26" fmla="*/ 0 w 377"/>
                <a:gd name="T27" fmla="*/ 17 h 24"/>
                <a:gd name="T28" fmla="*/ 0 w 377"/>
                <a:gd name="T29" fmla="*/ 11 h 24"/>
                <a:gd name="T30" fmla="*/ 0 w 377"/>
                <a:gd name="T31" fmla="*/ 7 h 24"/>
                <a:gd name="T32" fmla="*/ 2 w 377"/>
                <a:gd name="T33" fmla="*/ 4 h 24"/>
                <a:gd name="T34" fmla="*/ 5 w 377"/>
                <a:gd name="T35" fmla="*/ 2 h 24"/>
                <a:gd name="T36" fmla="*/ 11 w 377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7" h="24">
                  <a:moveTo>
                    <a:pt x="11" y="0"/>
                  </a:moveTo>
                  <a:lnTo>
                    <a:pt x="366" y="0"/>
                  </a:lnTo>
                  <a:lnTo>
                    <a:pt x="372" y="2"/>
                  </a:lnTo>
                  <a:lnTo>
                    <a:pt x="376" y="4"/>
                  </a:lnTo>
                  <a:lnTo>
                    <a:pt x="377" y="7"/>
                  </a:lnTo>
                  <a:lnTo>
                    <a:pt x="377" y="11"/>
                  </a:lnTo>
                  <a:lnTo>
                    <a:pt x="377" y="17"/>
                  </a:lnTo>
                  <a:lnTo>
                    <a:pt x="376" y="20"/>
                  </a:lnTo>
                  <a:lnTo>
                    <a:pt x="372" y="22"/>
                  </a:lnTo>
                  <a:lnTo>
                    <a:pt x="366" y="24"/>
                  </a:lnTo>
                  <a:lnTo>
                    <a:pt x="11" y="24"/>
                  </a:lnTo>
                  <a:lnTo>
                    <a:pt x="5" y="22"/>
                  </a:lnTo>
                  <a:lnTo>
                    <a:pt x="2" y="20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EA9869F9-BC6D-464D-9661-074D34CE9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976" y="2354263"/>
              <a:ext cx="107950" cy="38100"/>
            </a:xfrm>
            <a:custGeom>
              <a:avLst/>
              <a:gdLst>
                <a:gd name="T0" fmla="*/ 11 w 68"/>
                <a:gd name="T1" fmla="*/ 0 h 24"/>
                <a:gd name="T2" fmla="*/ 55 w 68"/>
                <a:gd name="T3" fmla="*/ 0 h 24"/>
                <a:gd name="T4" fmla="*/ 61 w 68"/>
                <a:gd name="T5" fmla="*/ 2 h 24"/>
                <a:gd name="T6" fmla="*/ 64 w 68"/>
                <a:gd name="T7" fmla="*/ 4 h 24"/>
                <a:gd name="T8" fmla="*/ 66 w 68"/>
                <a:gd name="T9" fmla="*/ 7 h 24"/>
                <a:gd name="T10" fmla="*/ 68 w 68"/>
                <a:gd name="T11" fmla="*/ 11 h 24"/>
                <a:gd name="T12" fmla="*/ 66 w 68"/>
                <a:gd name="T13" fmla="*/ 17 h 24"/>
                <a:gd name="T14" fmla="*/ 64 w 68"/>
                <a:gd name="T15" fmla="*/ 20 h 24"/>
                <a:gd name="T16" fmla="*/ 61 w 68"/>
                <a:gd name="T17" fmla="*/ 22 h 24"/>
                <a:gd name="T18" fmla="*/ 55 w 68"/>
                <a:gd name="T19" fmla="*/ 24 h 24"/>
                <a:gd name="T20" fmla="*/ 11 w 68"/>
                <a:gd name="T21" fmla="*/ 24 h 24"/>
                <a:gd name="T22" fmla="*/ 7 w 68"/>
                <a:gd name="T23" fmla="*/ 22 h 24"/>
                <a:gd name="T24" fmla="*/ 4 w 68"/>
                <a:gd name="T25" fmla="*/ 20 h 24"/>
                <a:gd name="T26" fmla="*/ 0 w 68"/>
                <a:gd name="T27" fmla="*/ 17 h 24"/>
                <a:gd name="T28" fmla="*/ 0 w 68"/>
                <a:gd name="T29" fmla="*/ 11 h 24"/>
                <a:gd name="T30" fmla="*/ 0 w 68"/>
                <a:gd name="T31" fmla="*/ 7 h 24"/>
                <a:gd name="T32" fmla="*/ 4 w 68"/>
                <a:gd name="T33" fmla="*/ 4 h 24"/>
                <a:gd name="T34" fmla="*/ 7 w 68"/>
                <a:gd name="T35" fmla="*/ 2 h 24"/>
                <a:gd name="T36" fmla="*/ 11 w 68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24">
                  <a:moveTo>
                    <a:pt x="11" y="0"/>
                  </a:moveTo>
                  <a:lnTo>
                    <a:pt x="55" y="0"/>
                  </a:lnTo>
                  <a:lnTo>
                    <a:pt x="61" y="2"/>
                  </a:lnTo>
                  <a:lnTo>
                    <a:pt x="64" y="4"/>
                  </a:lnTo>
                  <a:lnTo>
                    <a:pt x="66" y="7"/>
                  </a:lnTo>
                  <a:lnTo>
                    <a:pt x="68" y="11"/>
                  </a:lnTo>
                  <a:lnTo>
                    <a:pt x="66" y="17"/>
                  </a:lnTo>
                  <a:lnTo>
                    <a:pt x="64" y="20"/>
                  </a:lnTo>
                  <a:lnTo>
                    <a:pt x="61" y="22"/>
                  </a:lnTo>
                  <a:lnTo>
                    <a:pt x="55" y="24"/>
                  </a:lnTo>
                  <a:lnTo>
                    <a:pt x="11" y="24"/>
                  </a:lnTo>
                  <a:lnTo>
                    <a:pt x="7" y="22"/>
                  </a:lnTo>
                  <a:lnTo>
                    <a:pt x="4" y="20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39C50E53-FAE1-3448-A986-0B5FBFD9E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2468563"/>
              <a:ext cx="601663" cy="34925"/>
            </a:xfrm>
            <a:custGeom>
              <a:avLst/>
              <a:gdLst>
                <a:gd name="T0" fmla="*/ 11 w 379"/>
                <a:gd name="T1" fmla="*/ 0 h 22"/>
                <a:gd name="T2" fmla="*/ 366 w 379"/>
                <a:gd name="T3" fmla="*/ 0 h 22"/>
                <a:gd name="T4" fmla="*/ 372 w 379"/>
                <a:gd name="T5" fmla="*/ 0 h 22"/>
                <a:gd name="T6" fmla="*/ 375 w 379"/>
                <a:gd name="T7" fmla="*/ 3 h 22"/>
                <a:gd name="T8" fmla="*/ 377 w 379"/>
                <a:gd name="T9" fmla="*/ 7 h 22"/>
                <a:gd name="T10" fmla="*/ 379 w 379"/>
                <a:gd name="T11" fmla="*/ 11 h 22"/>
                <a:gd name="T12" fmla="*/ 377 w 379"/>
                <a:gd name="T13" fmla="*/ 16 h 22"/>
                <a:gd name="T14" fmla="*/ 375 w 379"/>
                <a:gd name="T15" fmla="*/ 20 h 22"/>
                <a:gd name="T16" fmla="*/ 372 w 379"/>
                <a:gd name="T17" fmla="*/ 22 h 22"/>
                <a:gd name="T18" fmla="*/ 366 w 379"/>
                <a:gd name="T19" fmla="*/ 22 h 22"/>
                <a:gd name="T20" fmla="*/ 11 w 379"/>
                <a:gd name="T21" fmla="*/ 22 h 22"/>
                <a:gd name="T22" fmla="*/ 7 w 379"/>
                <a:gd name="T23" fmla="*/ 22 h 22"/>
                <a:gd name="T24" fmla="*/ 3 w 379"/>
                <a:gd name="T25" fmla="*/ 20 h 22"/>
                <a:gd name="T26" fmla="*/ 0 w 379"/>
                <a:gd name="T27" fmla="*/ 16 h 22"/>
                <a:gd name="T28" fmla="*/ 0 w 379"/>
                <a:gd name="T29" fmla="*/ 11 h 22"/>
                <a:gd name="T30" fmla="*/ 0 w 379"/>
                <a:gd name="T31" fmla="*/ 7 h 22"/>
                <a:gd name="T32" fmla="*/ 3 w 379"/>
                <a:gd name="T33" fmla="*/ 3 h 22"/>
                <a:gd name="T34" fmla="*/ 7 w 379"/>
                <a:gd name="T35" fmla="*/ 0 h 22"/>
                <a:gd name="T36" fmla="*/ 11 w 379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9" h="22">
                  <a:moveTo>
                    <a:pt x="11" y="0"/>
                  </a:moveTo>
                  <a:lnTo>
                    <a:pt x="366" y="0"/>
                  </a:lnTo>
                  <a:lnTo>
                    <a:pt x="372" y="0"/>
                  </a:lnTo>
                  <a:lnTo>
                    <a:pt x="375" y="3"/>
                  </a:lnTo>
                  <a:lnTo>
                    <a:pt x="377" y="7"/>
                  </a:lnTo>
                  <a:lnTo>
                    <a:pt x="379" y="11"/>
                  </a:lnTo>
                  <a:lnTo>
                    <a:pt x="377" y="16"/>
                  </a:lnTo>
                  <a:lnTo>
                    <a:pt x="375" y="20"/>
                  </a:lnTo>
                  <a:lnTo>
                    <a:pt x="372" y="22"/>
                  </a:lnTo>
                  <a:lnTo>
                    <a:pt x="366" y="22"/>
                  </a:lnTo>
                  <a:lnTo>
                    <a:pt x="11" y="22"/>
                  </a:lnTo>
                  <a:lnTo>
                    <a:pt x="7" y="22"/>
                  </a:lnTo>
                  <a:lnTo>
                    <a:pt x="3" y="20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3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0" name="Freeform 14">
              <a:extLst>
                <a:ext uri="{FF2B5EF4-FFF2-40B4-BE49-F238E27FC236}">
                  <a16:creationId xmlns:a16="http://schemas.microsoft.com/office/drawing/2014/main" id="{79300EB9-CB3E-0A48-8EA4-BD60E275B5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2578101"/>
              <a:ext cx="601663" cy="38100"/>
            </a:xfrm>
            <a:custGeom>
              <a:avLst/>
              <a:gdLst>
                <a:gd name="T0" fmla="*/ 11 w 379"/>
                <a:gd name="T1" fmla="*/ 0 h 24"/>
                <a:gd name="T2" fmla="*/ 366 w 379"/>
                <a:gd name="T3" fmla="*/ 0 h 24"/>
                <a:gd name="T4" fmla="*/ 372 w 379"/>
                <a:gd name="T5" fmla="*/ 2 h 24"/>
                <a:gd name="T6" fmla="*/ 375 w 379"/>
                <a:gd name="T7" fmla="*/ 4 h 24"/>
                <a:gd name="T8" fmla="*/ 377 w 379"/>
                <a:gd name="T9" fmla="*/ 8 h 24"/>
                <a:gd name="T10" fmla="*/ 379 w 379"/>
                <a:gd name="T11" fmla="*/ 13 h 24"/>
                <a:gd name="T12" fmla="*/ 377 w 379"/>
                <a:gd name="T13" fmla="*/ 17 h 24"/>
                <a:gd name="T14" fmla="*/ 375 w 379"/>
                <a:gd name="T15" fmla="*/ 21 h 24"/>
                <a:gd name="T16" fmla="*/ 372 w 379"/>
                <a:gd name="T17" fmla="*/ 24 h 24"/>
                <a:gd name="T18" fmla="*/ 366 w 379"/>
                <a:gd name="T19" fmla="*/ 24 h 24"/>
                <a:gd name="T20" fmla="*/ 11 w 379"/>
                <a:gd name="T21" fmla="*/ 24 h 24"/>
                <a:gd name="T22" fmla="*/ 7 w 379"/>
                <a:gd name="T23" fmla="*/ 24 h 24"/>
                <a:gd name="T24" fmla="*/ 3 w 379"/>
                <a:gd name="T25" fmla="*/ 21 h 24"/>
                <a:gd name="T26" fmla="*/ 0 w 379"/>
                <a:gd name="T27" fmla="*/ 17 h 24"/>
                <a:gd name="T28" fmla="*/ 0 w 379"/>
                <a:gd name="T29" fmla="*/ 13 h 24"/>
                <a:gd name="T30" fmla="*/ 0 w 379"/>
                <a:gd name="T31" fmla="*/ 8 h 24"/>
                <a:gd name="T32" fmla="*/ 3 w 379"/>
                <a:gd name="T33" fmla="*/ 4 h 24"/>
                <a:gd name="T34" fmla="*/ 7 w 379"/>
                <a:gd name="T35" fmla="*/ 2 h 24"/>
                <a:gd name="T36" fmla="*/ 11 w 379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9" h="24">
                  <a:moveTo>
                    <a:pt x="11" y="0"/>
                  </a:moveTo>
                  <a:lnTo>
                    <a:pt x="366" y="0"/>
                  </a:lnTo>
                  <a:lnTo>
                    <a:pt x="372" y="2"/>
                  </a:lnTo>
                  <a:lnTo>
                    <a:pt x="375" y="4"/>
                  </a:lnTo>
                  <a:lnTo>
                    <a:pt x="377" y="8"/>
                  </a:lnTo>
                  <a:lnTo>
                    <a:pt x="379" y="13"/>
                  </a:lnTo>
                  <a:lnTo>
                    <a:pt x="377" y="17"/>
                  </a:lnTo>
                  <a:lnTo>
                    <a:pt x="375" y="21"/>
                  </a:lnTo>
                  <a:lnTo>
                    <a:pt x="372" y="24"/>
                  </a:lnTo>
                  <a:lnTo>
                    <a:pt x="366" y="24"/>
                  </a:lnTo>
                  <a:lnTo>
                    <a:pt x="11" y="24"/>
                  </a:lnTo>
                  <a:lnTo>
                    <a:pt x="7" y="24"/>
                  </a:lnTo>
                  <a:lnTo>
                    <a:pt x="3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1" name="Freeform 15">
              <a:extLst>
                <a:ext uri="{FF2B5EF4-FFF2-40B4-BE49-F238E27FC236}">
                  <a16:creationId xmlns:a16="http://schemas.microsoft.com/office/drawing/2014/main" id="{87E89E15-9AD9-9841-BDAB-2522A6F9A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2692401"/>
              <a:ext cx="434975" cy="38100"/>
            </a:xfrm>
            <a:custGeom>
              <a:avLst/>
              <a:gdLst>
                <a:gd name="T0" fmla="*/ 11 w 274"/>
                <a:gd name="T1" fmla="*/ 0 h 24"/>
                <a:gd name="T2" fmla="*/ 263 w 274"/>
                <a:gd name="T3" fmla="*/ 0 h 24"/>
                <a:gd name="T4" fmla="*/ 267 w 274"/>
                <a:gd name="T5" fmla="*/ 2 h 24"/>
                <a:gd name="T6" fmla="*/ 271 w 274"/>
                <a:gd name="T7" fmla="*/ 4 h 24"/>
                <a:gd name="T8" fmla="*/ 273 w 274"/>
                <a:gd name="T9" fmla="*/ 7 h 24"/>
                <a:gd name="T10" fmla="*/ 274 w 274"/>
                <a:gd name="T11" fmla="*/ 11 h 24"/>
                <a:gd name="T12" fmla="*/ 273 w 274"/>
                <a:gd name="T13" fmla="*/ 16 h 24"/>
                <a:gd name="T14" fmla="*/ 271 w 274"/>
                <a:gd name="T15" fmla="*/ 20 h 24"/>
                <a:gd name="T16" fmla="*/ 267 w 274"/>
                <a:gd name="T17" fmla="*/ 22 h 24"/>
                <a:gd name="T18" fmla="*/ 263 w 274"/>
                <a:gd name="T19" fmla="*/ 24 h 24"/>
                <a:gd name="T20" fmla="*/ 11 w 274"/>
                <a:gd name="T21" fmla="*/ 24 h 24"/>
                <a:gd name="T22" fmla="*/ 7 w 274"/>
                <a:gd name="T23" fmla="*/ 22 h 24"/>
                <a:gd name="T24" fmla="*/ 3 w 274"/>
                <a:gd name="T25" fmla="*/ 20 h 24"/>
                <a:gd name="T26" fmla="*/ 0 w 274"/>
                <a:gd name="T27" fmla="*/ 16 h 24"/>
                <a:gd name="T28" fmla="*/ 0 w 274"/>
                <a:gd name="T29" fmla="*/ 11 h 24"/>
                <a:gd name="T30" fmla="*/ 0 w 274"/>
                <a:gd name="T31" fmla="*/ 7 h 24"/>
                <a:gd name="T32" fmla="*/ 3 w 274"/>
                <a:gd name="T33" fmla="*/ 4 h 24"/>
                <a:gd name="T34" fmla="*/ 7 w 274"/>
                <a:gd name="T35" fmla="*/ 2 h 24"/>
                <a:gd name="T36" fmla="*/ 11 w 274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" h="24">
                  <a:moveTo>
                    <a:pt x="11" y="0"/>
                  </a:moveTo>
                  <a:lnTo>
                    <a:pt x="263" y="0"/>
                  </a:lnTo>
                  <a:lnTo>
                    <a:pt x="267" y="2"/>
                  </a:lnTo>
                  <a:lnTo>
                    <a:pt x="271" y="4"/>
                  </a:lnTo>
                  <a:lnTo>
                    <a:pt x="273" y="7"/>
                  </a:lnTo>
                  <a:lnTo>
                    <a:pt x="274" y="11"/>
                  </a:lnTo>
                  <a:lnTo>
                    <a:pt x="273" y="16"/>
                  </a:lnTo>
                  <a:lnTo>
                    <a:pt x="271" y="20"/>
                  </a:lnTo>
                  <a:lnTo>
                    <a:pt x="267" y="22"/>
                  </a:lnTo>
                  <a:lnTo>
                    <a:pt x="263" y="24"/>
                  </a:lnTo>
                  <a:lnTo>
                    <a:pt x="11" y="24"/>
                  </a:lnTo>
                  <a:lnTo>
                    <a:pt x="7" y="22"/>
                  </a:lnTo>
                  <a:lnTo>
                    <a:pt x="3" y="20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4"/>
                  </a:lnTo>
                  <a:lnTo>
                    <a:pt x="7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2" name="Freeform 16">
              <a:extLst>
                <a:ext uri="{FF2B5EF4-FFF2-40B4-BE49-F238E27FC236}">
                  <a16:creationId xmlns:a16="http://schemas.microsoft.com/office/drawing/2014/main" id="{999422ED-020D-2848-B68D-A175F896D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388" y="2238376"/>
              <a:ext cx="884238" cy="695325"/>
            </a:xfrm>
            <a:custGeom>
              <a:avLst/>
              <a:gdLst>
                <a:gd name="T0" fmla="*/ 487 w 557"/>
                <a:gd name="T1" fmla="*/ 0 h 438"/>
                <a:gd name="T2" fmla="*/ 535 w 557"/>
                <a:gd name="T3" fmla="*/ 20 h 438"/>
                <a:gd name="T4" fmla="*/ 548 w 557"/>
                <a:gd name="T5" fmla="*/ 35 h 438"/>
                <a:gd name="T6" fmla="*/ 557 w 557"/>
                <a:gd name="T7" fmla="*/ 69 h 438"/>
                <a:gd name="T8" fmla="*/ 551 w 557"/>
                <a:gd name="T9" fmla="*/ 335 h 438"/>
                <a:gd name="T10" fmla="*/ 518 w 557"/>
                <a:gd name="T11" fmla="*/ 370 h 438"/>
                <a:gd name="T12" fmla="*/ 498 w 557"/>
                <a:gd name="T13" fmla="*/ 427 h 438"/>
                <a:gd name="T14" fmla="*/ 496 w 557"/>
                <a:gd name="T15" fmla="*/ 431 h 438"/>
                <a:gd name="T16" fmla="*/ 491 w 557"/>
                <a:gd name="T17" fmla="*/ 436 h 438"/>
                <a:gd name="T18" fmla="*/ 484 w 557"/>
                <a:gd name="T19" fmla="*/ 438 h 438"/>
                <a:gd name="T20" fmla="*/ 408 w 557"/>
                <a:gd name="T21" fmla="*/ 379 h 438"/>
                <a:gd name="T22" fmla="*/ 44 w 557"/>
                <a:gd name="T23" fmla="*/ 374 h 438"/>
                <a:gd name="T24" fmla="*/ 22 w 557"/>
                <a:gd name="T25" fmla="*/ 357 h 438"/>
                <a:gd name="T26" fmla="*/ 0 w 557"/>
                <a:gd name="T27" fmla="*/ 308 h 438"/>
                <a:gd name="T28" fmla="*/ 2 w 557"/>
                <a:gd name="T29" fmla="*/ 139 h 438"/>
                <a:gd name="T30" fmla="*/ 7 w 557"/>
                <a:gd name="T31" fmla="*/ 134 h 438"/>
                <a:gd name="T32" fmla="*/ 16 w 557"/>
                <a:gd name="T33" fmla="*/ 134 h 438"/>
                <a:gd name="T34" fmla="*/ 22 w 557"/>
                <a:gd name="T35" fmla="*/ 139 h 438"/>
                <a:gd name="T36" fmla="*/ 24 w 557"/>
                <a:gd name="T37" fmla="*/ 308 h 438"/>
                <a:gd name="T38" fmla="*/ 36 w 557"/>
                <a:gd name="T39" fmla="*/ 341 h 438"/>
                <a:gd name="T40" fmla="*/ 53 w 557"/>
                <a:gd name="T41" fmla="*/ 352 h 438"/>
                <a:gd name="T42" fmla="*/ 412 w 557"/>
                <a:gd name="T43" fmla="*/ 356 h 438"/>
                <a:gd name="T44" fmla="*/ 419 w 557"/>
                <a:gd name="T45" fmla="*/ 359 h 438"/>
                <a:gd name="T46" fmla="*/ 474 w 557"/>
                <a:gd name="T47" fmla="*/ 367 h 438"/>
                <a:gd name="T48" fmla="*/ 478 w 557"/>
                <a:gd name="T49" fmla="*/ 359 h 438"/>
                <a:gd name="T50" fmla="*/ 487 w 557"/>
                <a:gd name="T51" fmla="*/ 356 h 438"/>
                <a:gd name="T52" fmla="*/ 520 w 557"/>
                <a:gd name="T53" fmla="*/ 341 h 438"/>
                <a:gd name="T54" fmla="*/ 535 w 557"/>
                <a:gd name="T55" fmla="*/ 308 h 438"/>
                <a:gd name="T56" fmla="*/ 531 w 557"/>
                <a:gd name="T57" fmla="*/ 51 h 438"/>
                <a:gd name="T58" fmla="*/ 520 w 557"/>
                <a:gd name="T59" fmla="*/ 36 h 438"/>
                <a:gd name="T60" fmla="*/ 487 w 557"/>
                <a:gd name="T61" fmla="*/ 22 h 438"/>
                <a:gd name="T62" fmla="*/ 423 w 557"/>
                <a:gd name="T63" fmla="*/ 22 h 438"/>
                <a:gd name="T64" fmla="*/ 416 w 557"/>
                <a:gd name="T65" fmla="*/ 14 h 438"/>
                <a:gd name="T66" fmla="*/ 416 w 557"/>
                <a:gd name="T67" fmla="*/ 7 h 438"/>
                <a:gd name="T68" fmla="*/ 423 w 557"/>
                <a:gd name="T69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57" h="438">
                  <a:moveTo>
                    <a:pt x="427" y="0"/>
                  </a:moveTo>
                  <a:lnTo>
                    <a:pt x="487" y="0"/>
                  </a:lnTo>
                  <a:lnTo>
                    <a:pt x="513" y="5"/>
                  </a:lnTo>
                  <a:lnTo>
                    <a:pt x="535" y="20"/>
                  </a:lnTo>
                  <a:lnTo>
                    <a:pt x="537" y="20"/>
                  </a:lnTo>
                  <a:lnTo>
                    <a:pt x="548" y="35"/>
                  </a:lnTo>
                  <a:lnTo>
                    <a:pt x="555" y="51"/>
                  </a:lnTo>
                  <a:lnTo>
                    <a:pt x="557" y="69"/>
                  </a:lnTo>
                  <a:lnTo>
                    <a:pt x="557" y="308"/>
                  </a:lnTo>
                  <a:lnTo>
                    <a:pt x="551" y="335"/>
                  </a:lnTo>
                  <a:lnTo>
                    <a:pt x="537" y="357"/>
                  </a:lnTo>
                  <a:lnTo>
                    <a:pt x="518" y="370"/>
                  </a:lnTo>
                  <a:lnTo>
                    <a:pt x="498" y="378"/>
                  </a:lnTo>
                  <a:lnTo>
                    <a:pt x="498" y="427"/>
                  </a:lnTo>
                  <a:lnTo>
                    <a:pt x="498" y="427"/>
                  </a:lnTo>
                  <a:lnTo>
                    <a:pt x="496" y="431"/>
                  </a:lnTo>
                  <a:lnTo>
                    <a:pt x="495" y="434"/>
                  </a:lnTo>
                  <a:lnTo>
                    <a:pt x="491" y="436"/>
                  </a:lnTo>
                  <a:lnTo>
                    <a:pt x="487" y="438"/>
                  </a:lnTo>
                  <a:lnTo>
                    <a:pt x="484" y="438"/>
                  </a:lnTo>
                  <a:lnTo>
                    <a:pt x="480" y="436"/>
                  </a:lnTo>
                  <a:lnTo>
                    <a:pt x="408" y="379"/>
                  </a:lnTo>
                  <a:lnTo>
                    <a:pt x="71" y="379"/>
                  </a:lnTo>
                  <a:lnTo>
                    <a:pt x="44" y="374"/>
                  </a:lnTo>
                  <a:lnTo>
                    <a:pt x="22" y="359"/>
                  </a:lnTo>
                  <a:lnTo>
                    <a:pt x="22" y="357"/>
                  </a:lnTo>
                  <a:lnTo>
                    <a:pt x="5" y="335"/>
                  </a:lnTo>
                  <a:lnTo>
                    <a:pt x="0" y="308"/>
                  </a:lnTo>
                  <a:lnTo>
                    <a:pt x="0" y="145"/>
                  </a:lnTo>
                  <a:lnTo>
                    <a:pt x="2" y="139"/>
                  </a:lnTo>
                  <a:lnTo>
                    <a:pt x="3" y="135"/>
                  </a:lnTo>
                  <a:lnTo>
                    <a:pt x="7" y="134"/>
                  </a:lnTo>
                  <a:lnTo>
                    <a:pt x="11" y="134"/>
                  </a:lnTo>
                  <a:lnTo>
                    <a:pt x="16" y="134"/>
                  </a:lnTo>
                  <a:lnTo>
                    <a:pt x="20" y="135"/>
                  </a:lnTo>
                  <a:lnTo>
                    <a:pt x="22" y="139"/>
                  </a:lnTo>
                  <a:lnTo>
                    <a:pt x="24" y="145"/>
                  </a:lnTo>
                  <a:lnTo>
                    <a:pt x="24" y="308"/>
                  </a:lnTo>
                  <a:lnTo>
                    <a:pt x="27" y="326"/>
                  </a:lnTo>
                  <a:lnTo>
                    <a:pt x="36" y="341"/>
                  </a:lnTo>
                  <a:lnTo>
                    <a:pt x="38" y="343"/>
                  </a:lnTo>
                  <a:lnTo>
                    <a:pt x="53" y="352"/>
                  </a:lnTo>
                  <a:lnTo>
                    <a:pt x="71" y="356"/>
                  </a:lnTo>
                  <a:lnTo>
                    <a:pt x="412" y="356"/>
                  </a:lnTo>
                  <a:lnTo>
                    <a:pt x="416" y="356"/>
                  </a:lnTo>
                  <a:lnTo>
                    <a:pt x="419" y="359"/>
                  </a:lnTo>
                  <a:lnTo>
                    <a:pt x="474" y="403"/>
                  </a:lnTo>
                  <a:lnTo>
                    <a:pt x="474" y="367"/>
                  </a:lnTo>
                  <a:lnTo>
                    <a:pt x="476" y="363"/>
                  </a:lnTo>
                  <a:lnTo>
                    <a:pt x="478" y="359"/>
                  </a:lnTo>
                  <a:lnTo>
                    <a:pt x="482" y="356"/>
                  </a:lnTo>
                  <a:lnTo>
                    <a:pt x="487" y="356"/>
                  </a:lnTo>
                  <a:lnTo>
                    <a:pt x="506" y="352"/>
                  </a:lnTo>
                  <a:lnTo>
                    <a:pt x="520" y="341"/>
                  </a:lnTo>
                  <a:lnTo>
                    <a:pt x="531" y="326"/>
                  </a:lnTo>
                  <a:lnTo>
                    <a:pt x="535" y="308"/>
                  </a:lnTo>
                  <a:lnTo>
                    <a:pt x="535" y="69"/>
                  </a:lnTo>
                  <a:lnTo>
                    <a:pt x="531" y="51"/>
                  </a:lnTo>
                  <a:lnTo>
                    <a:pt x="520" y="36"/>
                  </a:lnTo>
                  <a:lnTo>
                    <a:pt x="520" y="36"/>
                  </a:lnTo>
                  <a:lnTo>
                    <a:pt x="504" y="25"/>
                  </a:lnTo>
                  <a:lnTo>
                    <a:pt x="487" y="22"/>
                  </a:lnTo>
                  <a:lnTo>
                    <a:pt x="427" y="22"/>
                  </a:lnTo>
                  <a:lnTo>
                    <a:pt x="423" y="22"/>
                  </a:lnTo>
                  <a:lnTo>
                    <a:pt x="419" y="18"/>
                  </a:lnTo>
                  <a:lnTo>
                    <a:pt x="416" y="14"/>
                  </a:lnTo>
                  <a:lnTo>
                    <a:pt x="416" y="11"/>
                  </a:lnTo>
                  <a:lnTo>
                    <a:pt x="416" y="7"/>
                  </a:lnTo>
                  <a:lnTo>
                    <a:pt x="419" y="3"/>
                  </a:lnTo>
                  <a:lnTo>
                    <a:pt x="423" y="0"/>
                  </a:lnTo>
                  <a:lnTo>
                    <a:pt x="4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3" name="Freeform 17">
              <a:extLst>
                <a:ext uri="{FF2B5EF4-FFF2-40B4-BE49-F238E27FC236}">
                  <a16:creationId xmlns:a16="http://schemas.microsoft.com/office/drawing/2014/main" id="{2FF35AC0-F377-4F4D-9B3B-DF1E9F216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688" y="2133601"/>
              <a:ext cx="436563" cy="34925"/>
            </a:xfrm>
            <a:custGeom>
              <a:avLst/>
              <a:gdLst>
                <a:gd name="T0" fmla="*/ 11 w 275"/>
                <a:gd name="T1" fmla="*/ 0 h 22"/>
                <a:gd name="T2" fmla="*/ 262 w 275"/>
                <a:gd name="T3" fmla="*/ 0 h 22"/>
                <a:gd name="T4" fmla="*/ 267 w 275"/>
                <a:gd name="T5" fmla="*/ 0 h 22"/>
                <a:gd name="T6" fmla="*/ 271 w 275"/>
                <a:gd name="T7" fmla="*/ 3 h 22"/>
                <a:gd name="T8" fmla="*/ 273 w 275"/>
                <a:gd name="T9" fmla="*/ 7 h 22"/>
                <a:gd name="T10" fmla="*/ 275 w 275"/>
                <a:gd name="T11" fmla="*/ 11 h 22"/>
                <a:gd name="T12" fmla="*/ 273 w 275"/>
                <a:gd name="T13" fmla="*/ 14 h 22"/>
                <a:gd name="T14" fmla="*/ 271 w 275"/>
                <a:gd name="T15" fmla="*/ 18 h 22"/>
                <a:gd name="T16" fmla="*/ 267 w 275"/>
                <a:gd name="T17" fmla="*/ 22 h 22"/>
                <a:gd name="T18" fmla="*/ 262 w 275"/>
                <a:gd name="T19" fmla="*/ 22 h 22"/>
                <a:gd name="T20" fmla="*/ 11 w 275"/>
                <a:gd name="T21" fmla="*/ 22 h 22"/>
                <a:gd name="T22" fmla="*/ 5 w 275"/>
                <a:gd name="T23" fmla="*/ 22 h 22"/>
                <a:gd name="T24" fmla="*/ 2 w 275"/>
                <a:gd name="T25" fmla="*/ 18 h 22"/>
                <a:gd name="T26" fmla="*/ 0 w 275"/>
                <a:gd name="T27" fmla="*/ 14 h 22"/>
                <a:gd name="T28" fmla="*/ 0 w 275"/>
                <a:gd name="T29" fmla="*/ 11 h 22"/>
                <a:gd name="T30" fmla="*/ 0 w 275"/>
                <a:gd name="T31" fmla="*/ 7 h 22"/>
                <a:gd name="T32" fmla="*/ 2 w 275"/>
                <a:gd name="T33" fmla="*/ 3 h 22"/>
                <a:gd name="T34" fmla="*/ 5 w 275"/>
                <a:gd name="T35" fmla="*/ 0 h 22"/>
                <a:gd name="T36" fmla="*/ 11 w 275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5" h="22">
                  <a:moveTo>
                    <a:pt x="11" y="0"/>
                  </a:moveTo>
                  <a:lnTo>
                    <a:pt x="262" y="0"/>
                  </a:lnTo>
                  <a:lnTo>
                    <a:pt x="267" y="0"/>
                  </a:lnTo>
                  <a:lnTo>
                    <a:pt x="271" y="3"/>
                  </a:lnTo>
                  <a:lnTo>
                    <a:pt x="273" y="7"/>
                  </a:lnTo>
                  <a:lnTo>
                    <a:pt x="275" y="11"/>
                  </a:lnTo>
                  <a:lnTo>
                    <a:pt x="273" y="14"/>
                  </a:lnTo>
                  <a:lnTo>
                    <a:pt x="271" y="18"/>
                  </a:lnTo>
                  <a:lnTo>
                    <a:pt x="267" y="22"/>
                  </a:lnTo>
                  <a:lnTo>
                    <a:pt x="262" y="22"/>
                  </a:lnTo>
                  <a:lnTo>
                    <a:pt x="11" y="22"/>
                  </a:lnTo>
                  <a:lnTo>
                    <a:pt x="5" y="22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3"/>
                  </a:lnTo>
                  <a:lnTo>
                    <a:pt x="5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E1CA408-B66C-F44D-B702-B211D7BF3010}"/>
              </a:ext>
            </a:extLst>
          </p:cNvPr>
          <p:cNvGrpSpPr/>
          <p:nvPr/>
        </p:nvGrpSpPr>
        <p:grpSpPr>
          <a:xfrm>
            <a:off x="6083205" y="3390525"/>
            <a:ext cx="751512" cy="690218"/>
            <a:chOff x="7337425" y="2501901"/>
            <a:chExt cx="1343025" cy="1233487"/>
          </a:xfrm>
          <a:solidFill>
            <a:schemeClr val="bg1"/>
          </a:solidFill>
        </p:grpSpPr>
        <p:sp>
          <p:nvSpPr>
            <p:cNvPr id="125" name="Freeform 30">
              <a:extLst>
                <a:ext uri="{FF2B5EF4-FFF2-40B4-BE49-F238E27FC236}">
                  <a16:creationId xmlns:a16="http://schemas.microsoft.com/office/drawing/2014/main" id="{F000D7AA-972C-084C-9388-1FAA690FE3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6838" y="2501901"/>
              <a:ext cx="584200" cy="582613"/>
            </a:xfrm>
            <a:custGeom>
              <a:avLst/>
              <a:gdLst>
                <a:gd name="T0" fmla="*/ 608 w 1472"/>
                <a:gd name="T1" fmla="*/ 118 h 1470"/>
                <a:gd name="T2" fmla="*/ 435 w 1472"/>
                <a:gd name="T3" fmla="*/ 182 h 1470"/>
                <a:gd name="T4" fmla="*/ 290 w 1472"/>
                <a:gd name="T5" fmla="*/ 290 h 1470"/>
                <a:gd name="T6" fmla="*/ 212 w 1472"/>
                <a:gd name="T7" fmla="*/ 385 h 1470"/>
                <a:gd name="T8" fmla="*/ 134 w 1472"/>
                <a:gd name="T9" fmla="*/ 549 h 1470"/>
                <a:gd name="T10" fmla="*/ 105 w 1472"/>
                <a:gd name="T11" fmla="*/ 735 h 1470"/>
                <a:gd name="T12" fmla="*/ 134 w 1472"/>
                <a:gd name="T13" fmla="*/ 922 h 1470"/>
                <a:gd name="T14" fmla="*/ 213 w 1472"/>
                <a:gd name="T15" fmla="*/ 1087 h 1470"/>
                <a:gd name="T16" fmla="*/ 335 w 1472"/>
                <a:gd name="T17" fmla="*/ 1221 h 1470"/>
                <a:gd name="T18" fmla="*/ 490 w 1472"/>
                <a:gd name="T19" fmla="*/ 1315 h 1470"/>
                <a:gd name="T20" fmla="*/ 671 w 1472"/>
                <a:gd name="T21" fmla="*/ 1362 h 1470"/>
                <a:gd name="T22" fmla="*/ 862 w 1472"/>
                <a:gd name="T23" fmla="*/ 1352 h 1470"/>
                <a:gd name="T24" fmla="*/ 1036 w 1472"/>
                <a:gd name="T25" fmla="*/ 1289 h 1470"/>
                <a:gd name="T26" fmla="*/ 1181 w 1472"/>
                <a:gd name="T27" fmla="*/ 1180 h 1470"/>
                <a:gd name="T28" fmla="*/ 1290 w 1472"/>
                <a:gd name="T29" fmla="*/ 1035 h 1470"/>
                <a:gd name="T30" fmla="*/ 1354 w 1472"/>
                <a:gd name="T31" fmla="*/ 862 h 1470"/>
                <a:gd name="T32" fmla="*/ 1363 w 1472"/>
                <a:gd name="T33" fmla="*/ 671 h 1470"/>
                <a:gd name="T34" fmla="*/ 1317 w 1472"/>
                <a:gd name="T35" fmla="*/ 490 h 1470"/>
                <a:gd name="T36" fmla="*/ 1222 w 1472"/>
                <a:gd name="T37" fmla="*/ 334 h 1470"/>
                <a:gd name="T38" fmla="*/ 1137 w 1472"/>
                <a:gd name="T39" fmla="*/ 250 h 1470"/>
                <a:gd name="T40" fmla="*/ 982 w 1472"/>
                <a:gd name="T41" fmla="*/ 155 h 1470"/>
                <a:gd name="T42" fmla="*/ 801 w 1472"/>
                <a:gd name="T43" fmla="*/ 109 h 1470"/>
                <a:gd name="T44" fmla="*/ 803 w 1472"/>
                <a:gd name="T45" fmla="*/ 3 h 1470"/>
                <a:gd name="T46" fmla="*/ 993 w 1472"/>
                <a:gd name="T47" fmla="*/ 46 h 1470"/>
                <a:gd name="T48" fmla="*/ 1160 w 1472"/>
                <a:gd name="T49" fmla="*/ 135 h 1470"/>
                <a:gd name="T50" fmla="*/ 1299 w 1472"/>
                <a:gd name="T51" fmla="*/ 262 h 1470"/>
                <a:gd name="T52" fmla="*/ 1401 w 1472"/>
                <a:gd name="T53" fmla="*/ 420 h 1470"/>
                <a:gd name="T54" fmla="*/ 1461 w 1472"/>
                <a:gd name="T55" fmla="*/ 603 h 1470"/>
                <a:gd name="T56" fmla="*/ 1469 w 1472"/>
                <a:gd name="T57" fmla="*/ 802 h 1470"/>
                <a:gd name="T58" fmla="*/ 1426 w 1472"/>
                <a:gd name="T59" fmla="*/ 992 h 1470"/>
                <a:gd name="T60" fmla="*/ 1337 w 1472"/>
                <a:gd name="T61" fmla="*/ 1159 h 1470"/>
                <a:gd name="T62" fmla="*/ 1210 w 1472"/>
                <a:gd name="T63" fmla="*/ 1298 h 1470"/>
                <a:gd name="T64" fmla="*/ 1051 w 1472"/>
                <a:gd name="T65" fmla="*/ 1400 h 1470"/>
                <a:gd name="T66" fmla="*/ 869 w 1472"/>
                <a:gd name="T67" fmla="*/ 1459 h 1470"/>
                <a:gd name="T68" fmla="*/ 669 w 1472"/>
                <a:gd name="T69" fmla="*/ 1467 h 1470"/>
                <a:gd name="T70" fmla="*/ 479 w 1472"/>
                <a:gd name="T71" fmla="*/ 1424 h 1470"/>
                <a:gd name="T72" fmla="*/ 311 w 1472"/>
                <a:gd name="T73" fmla="*/ 1336 h 1470"/>
                <a:gd name="T74" fmla="*/ 173 w 1472"/>
                <a:gd name="T75" fmla="*/ 1210 h 1470"/>
                <a:gd name="T76" fmla="*/ 71 w 1472"/>
                <a:gd name="T77" fmla="*/ 1050 h 1470"/>
                <a:gd name="T78" fmla="*/ 11 w 1472"/>
                <a:gd name="T79" fmla="*/ 868 h 1470"/>
                <a:gd name="T80" fmla="*/ 3 w 1472"/>
                <a:gd name="T81" fmla="*/ 668 h 1470"/>
                <a:gd name="T82" fmla="*/ 45 w 1472"/>
                <a:gd name="T83" fmla="*/ 481 h 1470"/>
                <a:gd name="T84" fmla="*/ 133 w 1472"/>
                <a:gd name="T85" fmla="*/ 314 h 1470"/>
                <a:gd name="T86" fmla="*/ 215 w 1472"/>
                <a:gd name="T87" fmla="*/ 216 h 1470"/>
                <a:gd name="T88" fmla="*/ 364 w 1472"/>
                <a:gd name="T89" fmla="*/ 101 h 1470"/>
                <a:gd name="T90" fmla="*/ 541 w 1472"/>
                <a:gd name="T91" fmla="*/ 26 h 1470"/>
                <a:gd name="T92" fmla="*/ 736 w 1472"/>
                <a:gd name="T93" fmla="*/ 0 h 1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72" h="1470">
                  <a:moveTo>
                    <a:pt x="736" y="106"/>
                  </a:moveTo>
                  <a:lnTo>
                    <a:pt x="671" y="109"/>
                  </a:lnTo>
                  <a:lnTo>
                    <a:pt x="608" y="118"/>
                  </a:lnTo>
                  <a:lnTo>
                    <a:pt x="548" y="134"/>
                  </a:lnTo>
                  <a:lnTo>
                    <a:pt x="490" y="155"/>
                  </a:lnTo>
                  <a:lnTo>
                    <a:pt x="435" y="182"/>
                  </a:lnTo>
                  <a:lnTo>
                    <a:pt x="383" y="214"/>
                  </a:lnTo>
                  <a:lnTo>
                    <a:pt x="335" y="250"/>
                  </a:lnTo>
                  <a:lnTo>
                    <a:pt x="290" y="290"/>
                  </a:lnTo>
                  <a:lnTo>
                    <a:pt x="287" y="293"/>
                  </a:lnTo>
                  <a:lnTo>
                    <a:pt x="247" y="337"/>
                  </a:lnTo>
                  <a:lnTo>
                    <a:pt x="212" y="385"/>
                  </a:lnTo>
                  <a:lnTo>
                    <a:pt x="180" y="437"/>
                  </a:lnTo>
                  <a:lnTo>
                    <a:pt x="154" y="492"/>
                  </a:lnTo>
                  <a:lnTo>
                    <a:pt x="134" y="549"/>
                  </a:lnTo>
                  <a:lnTo>
                    <a:pt x="118" y="609"/>
                  </a:lnTo>
                  <a:lnTo>
                    <a:pt x="109" y="672"/>
                  </a:lnTo>
                  <a:lnTo>
                    <a:pt x="105" y="735"/>
                  </a:lnTo>
                  <a:lnTo>
                    <a:pt x="109" y="800"/>
                  </a:lnTo>
                  <a:lnTo>
                    <a:pt x="118" y="862"/>
                  </a:lnTo>
                  <a:lnTo>
                    <a:pt x="134" y="922"/>
                  </a:lnTo>
                  <a:lnTo>
                    <a:pt x="155" y="981"/>
                  </a:lnTo>
                  <a:lnTo>
                    <a:pt x="182" y="1035"/>
                  </a:lnTo>
                  <a:lnTo>
                    <a:pt x="213" y="1087"/>
                  </a:lnTo>
                  <a:lnTo>
                    <a:pt x="250" y="1136"/>
                  </a:lnTo>
                  <a:lnTo>
                    <a:pt x="290" y="1180"/>
                  </a:lnTo>
                  <a:lnTo>
                    <a:pt x="335" y="1221"/>
                  </a:lnTo>
                  <a:lnTo>
                    <a:pt x="383" y="1257"/>
                  </a:lnTo>
                  <a:lnTo>
                    <a:pt x="435" y="1289"/>
                  </a:lnTo>
                  <a:lnTo>
                    <a:pt x="490" y="1315"/>
                  </a:lnTo>
                  <a:lnTo>
                    <a:pt x="548" y="1336"/>
                  </a:lnTo>
                  <a:lnTo>
                    <a:pt x="608" y="1352"/>
                  </a:lnTo>
                  <a:lnTo>
                    <a:pt x="671" y="1362"/>
                  </a:lnTo>
                  <a:lnTo>
                    <a:pt x="736" y="1365"/>
                  </a:lnTo>
                  <a:lnTo>
                    <a:pt x="801" y="1362"/>
                  </a:lnTo>
                  <a:lnTo>
                    <a:pt x="862" y="1352"/>
                  </a:lnTo>
                  <a:lnTo>
                    <a:pt x="923" y="1336"/>
                  </a:lnTo>
                  <a:lnTo>
                    <a:pt x="982" y="1315"/>
                  </a:lnTo>
                  <a:lnTo>
                    <a:pt x="1036" y="1289"/>
                  </a:lnTo>
                  <a:lnTo>
                    <a:pt x="1088" y="1257"/>
                  </a:lnTo>
                  <a:lnTo>
                    <a:pt x="1137" y="1221"/>
                  </a:lnTo>
                  <a:lnTo>
                    <a:pt x="1181" y="1180"/>
                  </a:lnTo>
                  <a:lnTo>
                    <a:pt x="1222" y="1136"/>
                  </a:lnTo>
                  <a:lnTo>
                    <a:pt x="1258" y="1087"/>
                  </a:lnTo>
                  <a:lnTo>
                    <a:pt x="1290" y="1035"/>
                  </a:lnTo>
                  <a:lnTo>
                    <a:pt x="1317" y="980"/>
                  </a:lnTo>
                  <a:lnTo>
                    <a:pt x="1338" y="922"/>
                  </a:lnTo>
                  <a:lnTo>
                    <a:pt x="1354" y="862"/>
                  </a:lnTo>
                  <a:lnTo>
                    <a:pt x="1363" y="800"/>
                  </a:lnTo>
                  <a:lnTo>
                    <a:pt x="1366" y="735"/>
                  </a:lnTo>
                  <a:lnTo>
                    <a:pt x="1363" y="671"/>
                  </a:lnTo>
                  <a:lnTo>
                    <a:pt x="1354" y="608"/>
                  </a:lnTo>
                  <a:lnTo>
                    <a:pt x="1338" y="547"/>
                  </a:lnTo>
                  <a:lnTo>
                    <a:pt x="1317" y="490"/>
                  </a:lnTo>
                  <a:lnTo>
                    <a:pt x="1290" y="434"/>
                  </a:lnTo>
                  <a:lnTo>
                    <a:pt x="1258" y="383"/>
                  </a:lnTo>
                  <a:lnTo>
                    <a:pt x="1222" y="334"/>
                  </a:lnTo>
                  <a:lnTo>
                    <a:pt x="1181" y="290"/>
                  </a:lnTo>
                  <a:lnTo>
                    <a:pt x="1181" y="290"/>
                  </a:lnTo>
                  <a:lnTo>
                    <a:pt x="1137" y="250"/>
                  </a:lnTo>
                  <a:lnTo>
                    <a:pt x="1088" y="214"/>
                  </a:lnTo>
                  <a:lnTo>
                    <a:pt x="1036" y="182"/>
                  </a:lnTo>
                  <a:lnTo>
                    <a:pt x="982" y="155"/>
                  </a:lnTo>
                  <a:lnTo>
                    <a:pt x="923" y="134"/>
                  </a:lnTo>
                  <a:lnTo>
                    <a:pt x="862" y="118"/>
                  </a:lnTo>
                  <a:lnTo>
                    <a:pt x="801" y="109"/>
                  </a:lnTo>
                  <a:lnTo>
                    <a:pt x="736" y="106"/>
                  </a:lnTo>
                  <a:close/>
                  <a:moveTo>
                    <a:pt x="736" y="0"/>
                  </a:moveTo>
                  <a:lnTo>
                    <a:pt x="803" y="3"/>
                  </a:lnTo>
                  <a:lnTo>
                    <a:pt x="869" y="11"/>
                  </a:lnTo>
                  <a:lnTo>
                    <a:pt x="931" y="26"/>
                  </a:lnTo>
                  <a:lnTo>
                    <a:pt x="993" y="46"/>
                  </a:lnTo>
                  <a:lnTo>
                    <a:pt x="1051" y="71"/>
                  </a:lnTo>
                  <a:lnTo>
                    <a:pt x="1107" y="101"/>
                  </a:lnTo>
                  <a:lnTo>
                    <a:pt x="1160" y="135"/>
                  </a:lnTo>
                  <a:lnTo>
                    <a:pt x="1210" y="173"/>
                  </a:lnTo>
                  <a:lnTo>
                    <a:pt x="1256" y="216"/>
                  </a:lnTo>
                  <a:lnTo>
                    <a:pt x="1299" y="262"/>
                  </a:lnTo>
                  <a:lnTo>
                    <a:pt x="1337" y="311"/>
                  </a:lnTo>
                  <a:lnTo>
                    <a:pt x="1371" y="365"/>
                  </a:lnTo>
                  <a:lnTo>
                    <a:pt x="1401" y="420"/>
                  </a:lnTo>
                  <a:lnTo>
                    <a:pt x="1426" y="479"/>
                  </a:lnTo>
                  <a:lnTo>
                    <a:pt x="1446" y="540"/>
                  </a:lnTo>
                  <a:lnTo>
                    <a:pt x="1461" y="603"/>
                  </a:lnTo>
                  <a:lnTo>
                    <a:pt x="1469" y="668"/>
                  </a:lnTo>
                  <a:lnTo>
                    <a:pt x="1472" y="735"/>
                  </a:lnTo>
                  <a:lnTo>
                    <a:pt x="1469" y="802"/>
                  </a:lnTo>
                  <a:lnTo>
                    <a:pt x="1461" y="868"/>
                  </a:lnTo>
                  <a:lnTo>
                    <a:pt x="1445" y="930"/>
                  </a:lnTo>
                  <a:lnTo>
                    <a:pt x="1426" y="992"/>
                  </a:lnTo>
                  <a:lnTo>
                    <a:pt x="1401" y="1050"/>
                  </a:lnTo>
                  <a:lnTo>
                    <a:pt x="1371" y="1107"/>
                  </a:lnTo>
                  <a:lnTo>
                    <a:pt x="1337" y="1159"/>
                  </a:lnTo>
                  <a:lnTo>
                    <a:pt x="1299" y="1210"/>
                  </a:lnTo>
                  <a:lnTo>
                    <a:pt x="1256" y="1256"/>
                  </a:lnTo>
                  <a:lnTo>
                    <a:pt x="1210" y="1298"/>
                  </a:lnTo>
                  <a:lnTo>
                    <a:pt x="1160" y="1336"/>
                  </a:lnTo>
                  <a:lnTo>
                    <a:pt x="1107" y="1371"/>
                  </a:lnTo>
                  <a:lnTo>
                    <a:pt x="1051" y="1400"/>
                  </a:lnTo>
                  <a:lnTo>
                    <a:pt x="993" y="1424"/>
                  </a:lnTo>
                  <a:lnTo>
                    <a:pt x="931" y="1445"/>
                  </a:lnTo>
                  <a:lnTo>
                    <a:pt x="869" y="1459"/>
                  </a:lnTo>
                  <a:lnTo>
                    <a:pt x="803" y="1467"/>
                  </a:lnTo>
                  <a:lnTo>
                    <a:pt x="736" y="1470"/>
                  </a:lnTo>
                  <a:lnTo>
                    <a:pt x="669" y="1467"/>
                  </a:lnTo>
                  <a:lnTo>
                    <a:pt x="603" y="1459"/>
                  </a:lnTo>
                  <a:lnTo>
                    <a:pt x="541" y="1445"/>
                  </a:lnTo>
                  <a:lnTo>
                    <a:pt x="479" y="1424"/>
                  </a:lnTo>
                  <a:lnTo>
                    <a:pt x="420" y="1400"/>
                  </a:lnTo>
                  <a:lnTo>
                    <a:pt x="364" y="1371"/>
                  </a:lnTo>
                  <a:lnTo>
                    <a:pt x="311" y="1336"/>
                  </a:lnTo>
                  <a:lnTo>
                    <a:pt x="261" y="1298"/>
                  </a:lnTo>
                  <a:lnTo>
                    <a:pt x="215" y="1256"/>
                  </a:lnTo>
                  <a:lnTo>
                    <a:pt x="173" y="1210"/>
                  </a:lnTo>
                  <a:lnTo>
                    <a:pt x="135" y="1159"/>
                  </a:lnTo>
                  <a:lnTo>
                    <a:pt x="100" y="1107"/>
                  </a:lnTo>
                  <a:lnTo>
                    <a:pt x="71" y="1050"/>
                  </a:lnTo>
                  <a:lnTo>
                    <a:pt x="46" y="992"/>
                  </a:lnTo>
                  <a:lnTo>
                    <a:pt x="26" y="930"/>
                  </a:lnTo>
                  <a:lnTo>
                    <a:pt x="11" y="868"/>
                  </a:lnTo>
                  <a:lnTo>
                    <a:pt x="3" y="802"/>
                  </a:lnTo>
                  <a:lnTo>
                    <a:pt x="0" y="735"/>
                  </a:lnTo>
                  <a:lnTo>
                    <a:pt x="3" y="668"/>
                  </a:lnTo>
                  <a:lnTo>
                    <a:pt x="11" y="604"/>
                  </a:lnTo>
                  <a:lnTo>
                    <a:pt x="26" y="541"/>
                  </a:lnTo>
                  <a:lnTo>
                    <a:pt x="45" y="481"/>
                  </a:lnTo>
                  <a:lnTo>
                    <a:pt x="69" y="423"/>
                  </a:lnTo>
                  <a:lnTo>
                    <a:pt x="99" y="367"/>
                  </a:lnTo>
                  <a:lnTo>
                    <a:pt x="133" y="314"/>
                  </a:lnTo>
                  <a:lnTo>
                    <a:pt x="170" y="265"/>
                  </a:lnTo>
                  <a:lnTo>
                    <a:pt x="212" y="219"/>
                  </a:lnTo>
                  <a:lnTo>
                    <a:pt x="215" y="216"/>
                  </a:lnTo>
                  <a:lnTo>
                    <a:pt x="261" y="173"/>
                  </a:lnTo>
                  <a:lnTo>
                    <a:pt x="311" y="135"/>
                  </a:lnTo>
                  <a:lnTo>
                    <a:pt x="364" y="101"/>
                  </a:lnTo>
                  <a:lnTo>
                    <a:pt x="420" y="71"/>
                  </a:lnTo>
                  <a:lnTo>
                    <a:pt x="479" y="46"/>
                  </a:lnTo>
                  <a:lnTo>
                    <a:pt x="541" y="26"/>
                  </a:lnTo>
                  <a:lnTo>
                    <a:pt x="603" y="11"/>
                  </a:lnTo>
                  <a:lnTo>
                    <a:pt x="669" y="3"/>
                  </a:lnTo>
                  <a:lnTo>
                    <a:pt x="7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6" name="Freeform 31">
              <a:extLst>
                <a:ext uri="{FF2B5EF4-FFF2-40B4-BE49-F238E27FC236}">
                  <a16:creationId xmlns:a16="http://schemas.microsoft.com/office/drawing/2014/main" id="{70526FC7-BB4C-2742-9603-8C7E86AEE4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07338" y="2609851"/>
              <a:ext cx="204788" cy="204788"/>
            </a:xfrm>
            <a:custGeom>
              <a:avLst/>
              <a:gdLst>
                <a:gd name="T0" fmla="*/ 227 w 516"/>
                <a:gd name="T1" fmla="*/ 109 h 516"/>
                <a:gd name="T2" fmla="*/ 173 w 516"/>
                <a:gd name="T3" fmla="*/ 132 h 516"/>
                <a:gd name="T4" fmla="*/ 131 w 516"/>
                <a:gd name="T5" fmla="*/ 173 h 516"/>
                <a:gd name="T6" fmla="*/ 109 w 516"/>
                <a:gd name="T7" fmla="*/ 227 h 516"/>
                <a:gd name="T8" fmla="*/ 109 w 516"/>
                <a:gd name="T9" fmla="*/ 288 h 516"/>
                <a:gd name="T10" fmla="*/ 131 w 516"/>
                <a:gd name="T11" fmla="*/ 342 h 516"/>
                <a:gd name="T12" fmla="*/ 167 w 516"/>
                <a:gd name="T13" fmla="*/ 380 h 516"/>
                <a:gd name="T14" fmla="*/ 210 w 516"/>
                <a:gd name="T15" fmla="*/ 402 h 516"/>
                <a:gd name="T16" fmla="*/ 258 w 516"/>
                <a:gd name="T17" fmla="*/ 410 h 516"/>
                <a:gd name="T18" fmla="*/ 317 w 516"/>
                <a:gd name="T19" fmla="*/ 398 h 516"/>
                <a:gd name="T20" fmla="*/ 365 w 516"/>
                <a:gd name="T21" fmla="*/ 365 h 516"/>
                <a:gd name="T22" fmla="*/ 398 w 516"/>
                <a:gd name="T23" fmla="*/ 316 h 516"/>
                <a:gd name="T24" fmla="*/ 410 w 516"/>
                <a:gd name="T25" fmla="*/ 257 h 516"/>
                <a:gd name="T26" fmla="*/ 398 w 516"/>
                <a:gd name="T27" fmla="*/ 198 h 516"/>
                <a:gd name="T28" fmla="*/ 365 w 516"/>
                <a:gd name="T29" fmla="*/ 150 h 516"/>
                <a:gd name="T30" fmla="*/ 317 w 516"/>
                <a:gd name="T31" fmla="*/ 117 h 516"/>
                <a:gd name="T32" fmla="*/ 258 w 516"/>
                <a:gd name="T33" fmla="*/ 106 h 516"/>
                <a:gd name="T34" fmla="*/ 293 w 516"/>
                <a:gd name="T35" fmla="*/ 2 h 516"/>
                <a:gd name="T36" fmla="*/ 359 w 516"/>
                <a:gd name="T37" fmla="*/ 20 h 516"/>
                <a:gd name="T38" fmla="*/ 415 w 516"/>
                <a:gd name="T39" fmla="*/ 54 h 516"/>
                <a:gd name="T40" fmla="*/ 461 w 516"/>
                <a:gd name="T41" fmla="*/ 100 h 516"/>
                <a:gd name="T42" fmla="*/ 495 w 516"/>
                <a:gd name="T43" fmla="*/ 157 h 516"/>
                <a:gd name="T44" fmla="*/ 513 w 516"/>
                <a:gd name="T45" fmla="*/ 222 h 516"/>
                <a:gd name="T46" fmla="*/ 513 w 516"/>
                <a:gd name="T47" fmla="*/ 293 h 516"/>
                <a:gd name="T48" fmla="*/ 495 w 516"/>
                <a:gd name="T49" fmla="*/ 357 h 516"/>
                <a:gd name="T50" fmla="*/ 461 w 516"/>
                <a:gd name="T51" fmla="*/ 415 h 516"/>
                <a:gd name="T52" fmla="*/ 415 w 516"/>
                <a:gd name="T53" fmla="*/ 461 h 516"/>
                <a:gd name="T54" fmla="*/ 359 w 516"/>
                <a:gd name="T55" fmla="*/ 495 h 516"/>
                <a:gd name="T56" fmla="*/ 293 w 516"/>
                <a:gd name="T57" fmla="*/ 513 h 516"/>
                <a:gd name="T58" fmla="*/ 223 w 516"/>
                <a:gd name="T59" fmla="*/ 513 h 516"/>
                <a:gd name="T60" fmla="*/ 157 w 516"/>
                <a:gd name="T61" fmla="*/ 495 h 516"/>
                <a:gd name="T62" fmla="*/ 100 w 516"/>
                <a:gd name="T63" fmla="*/ 461 h 516"/>
                <a:gd name="T64" fmla="*/ 53 w 516"/>
                <a:gd name="T65" fmla="*/ 415 h 516"/>
                <a:gd name="T66" fmla="*/ 20 w 516"/>
                <a:gd name="T67" fmla="*/ 357 h 516"/>
                <a:gd name="T68" fmla="*/ 2 w 516"/>
                <a:gd name="T69" fmla="*/ 293 h 516"/>
                <a:gd name="T70" fmla="*/ 2 w 516"/>
                <a:gd name="T71" fmla="*/ 222 h 516"/>
                <a:gd name="T72" fmla="*/ 20 w 516"/>
                <a:gd name="T73" fmla="*/ 157 h 516"/>
                <a:gd name="T74" fmla="*/ 53 w 516"/>
                <a:gd name="T75" fmla="*/ 100 h 516"/>
                <a:gd name="T76" fmla="*/ 100 w 516"/>
                <a:gd name="T77" fmla="*/ 54 h 516"/>
                <a:gd name="T78" fmla="*/ 157 w 516"/>
                <a:gd name="T79" fmla="*/ 20 h 516"/>
                <a:gd name="T80" fmla="*/ 223 w 516"/>
                <a:gd name="T81" fmla="*/ 2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6" h="516">
                  <a:moveTo>
                    <a:pt x="258" y="106"/>
                  </a:moveTo>
                  <a:lnTo>
                    <a:pt x="227" y="109"/>
                  </a:lnTo>
                  <a:lnTo>
                    <a:pt x="198" y="117"/>
                  </a:lnTo>
                  <a:lnTo>
                    <a:pt x="173" y="132"/>
                  </a:lnTo>
                  <a:lnTo>
                    <a:pt x="150" y="150"/>
                  </a:lnTo>
                  <a:lnTo>
                    <a:pt x="131" y="173"/>
                  </a:lnTo>
                  <a:lnTo>
                    <a:pt x="118" y="198"/>
                  </a:lnTo>
                  <a:lnTo>
                    <a:pt x="109" y="227"/>
                  </a:lnTo>
                  <a:lnTo>
                    <a:pt x="106" y="257"/>
                  </a:lnTo>
                  <a:lnTo>
                    <a:pt x="109" y="288"/>
                  </a:lnTo>
                  <a:lnTo>
                    <a:pt x="118" y="316"/>
                  </a:lnTo>
                  <a:lnTo>
                    <a:pt x="131" y="342"/>
                  </a:lnTo>
                  <a:lnTo>
                    <a:pt x="150" y="365"/>
                  </a:lnTo>
                  <a:lnTo>
                    <a:pt x="167" y="380"/>
                  </a:lnTo>
                  <a:lnTo>
                    <a:pt x="188" y="392"/>
                  </a:lnTo>
                  <a:lnTo>
                    <a:pt x="210" y="402"/>
                  </a:lnTo>
                  <a:lnTo>
                    <a:pt x="233" y="408"/>
                  </a:lnTo>
                  <a:lnTo>
                    <a:pt x="258" y="410"/>
                  </a:lnTo>
                  <a:lnTo>
                    <a:pt x="289" y="407"/>
                  </a:lnTo>
                  <a:lnTo>
                    <a:pt x="317" y="398"/>
                  </a:lnTo>
                  <a:lnTo>
                    <a:pt x="342" y="383"/>
                  </a:lnTo>
                  <a:lnTo>
                    <a:pt x="365" y="365"/>
                  </a:lnTo>
                  <a:lnTo>
                    <a:pt x="383" y="342"/>
                  </a:lnTo>
                  <a:lnTo>
                    <a:pt x="398" y="316"/>
                  </a:lnTo>
                  <a:lnTo>
                    <a:pt x="407" y="288"/>
                  </a:lnTo>
                  <a:lnTo>
                    <a:pt x="410" y="257"/>
                  </a:lnTo>
                  <a:lnTo>
                    <a:pt x="407" y="227"/>
                  </a:lnTo>
                  <a:lnTo>
                    <a:pt x="398" y="198"/>
                  </a:lnTo>
                  <a:lnTo>
                    <a:pt x="383" y="173"/>
                  </a:lnTo>
                  <a:lnTo>
                    <a:pt x="365" y="150"/>
                  </a:lnTo>
                  <a:lnTo>
                    <a:pt x="342" y="132"/>
                  </a:lnTo>
                  <a:lnTo>
                    <a:pt x="317" y="117"/>
                  </a:lnTo>
                  <a:lnTo>
                    <a:pt x="289" y="109"/>
                  </a:lnTo>
                  <a:lnTo>
                    <a:pt x="258" y="106"/>
                  </a:lnTo>
                  <a:close/>
                  <a:moveTo>
                    <a:pt x="258" y="0"/>
                  </a:moveTo>
                  <a:lnTo>
                    <a:pt x="293" y="2"/>
                  </a:lnTo>
                  <a:lnTo>
                    <a:pt x="327" y="9"/>
                  </a:lnTo>
                  <a:lnTo>
                    <a:pt x="359" y="20"/>
                  </a:lnTo>
                  <a:lnTo>
                    <a:pt x="387" y="35"/>
                  </a:lnTo>
                  <a:lnTo>
                    <a:pt x="415" y="54"/>
                  </a:lnTo>
                  <a:lnTo>
                    <a:pt x="440" y="75"/>
                  </a:lnTo>
                  <a:lnTo>
                    <a:pt x="461" y="100"/>
                  </a:lnTo>
                  <a:lnTo>
                    <a:pt x="480" y="128"/>
                  </a:lnTo>
                  <a:lnTo>
                    <a:pt x="495" y="157"/>
                  </a:lnTo>
                  <a:lnTo>
                    <a:pt x="507" y="189"/>
                  </a:lnTo>
                  <a:lnTo>
                    <a:pt x="513" y="222"/>
                  </a:lnTo>
                  <a:lnTo>
                    <a:pt x="516" y="257"/>
                  </a:lnTo>
                  <a:lnTo>
                    <a:pt x="513" y="293"/>
                  </a:lnTo>
                  <a:lnTo>
                    <a:pt x="507" y="326"/>
                  </a:lnTo>
                  <a:lnTo>
                    <a:pt x="495" y="357"/>
                  </a:lnTo>
                  <a:lnTo>
                    <a:pt x="480" y="387"/>
                  </a:lnTo>
                  <a:lnTo>
                    <a:pt x="461" y="415"/>
                  </a:lnTo>
                  <a:lnTo>
                    <a:pt x="440" y="440"/>
                  </a:lnTo>
                  <a:lnTo>
                    <a:pt x="415" y="461"/>
                  </a:lnTo>
                  <a:lnTo>
                    <a:pt x="387" y="480"/>
                  </a:lnTo>
                  <a:lnTo>
                    <a:pt x="359" y="495"/>
                  </a:lnTo>
                  <a:lnTo>
                    <a:pt x="327" y="506"/>
                  </a:lnTo>
                  <a:lnTo>
                    <a:pt x="293" y="513"/>
                  </a:lnTo>
                  <a:lnTo>
                    <a:pt x="258" y="516"/>
                  </a:lnTo>
                  <a:lnTo>
                    <a:pt x="223" y="513"/>
                  </a:lnTo>
                  <a:lnTo>
                    <a:pt x="189" y="506"/>
                  </a:lnTo>
                  <a:lnTo>
                    <a:pt x="157" y="495"/>
                  </a:lnTo>
                  <a:lnTo>
                    <a:pt x="127" y="480"/>
                  </a:lnTo>
                  <a:lnTo>
                    <a:pt x="100" y="461"/>
                  </a:lnTo>
                  <a:lnTo>
                    <a:pt x="76" y="440"/>
                  </a:lnTo>
                  <a:lnTo>
                    <a:pt x="53" y="415"/>
                  </a:lnTo>
                  <a:lnTo>
                    <a:pt x="35" y="387"/>
                  </a:lnTo>
                  <a:lnTo>
                    <a:pt x="20" y="357"/>
                  </a:lnTo>
                  <a:lnTo>
                    <a:pt x="9" y="326"/>
                  </a:lnTo>
                  <a:lnTo>
                    <a:pt x="2" y="293"/>
                  </a:lnTo>
                  <a:lnTo>
                    <a:pt x="0" y="257"/>
                  </a:lnTo>
                  <a:lnTo>
                    <a:pt x="2" y="222"/>
                  </a:lnTo>
                  <a:lnTo>
                    <a:pt x="9" y="189"/>
                  </a:lnTo>
                  <a:lnTo>
                    <a:pt x="20" y="157"/>
                  </a:lnTo>
                  <a:lnTo>
                    <a:pt x="35" y="128"/>
                  </a:lnTo>
                  <a:lnTo>
                    <a:pt x="53" y="100"/>
                  </a:lnTo>
                  <a:lnTo>
                    <a:pt x="76" y="75"/>
                  </a:lnTo>
                  <a:lnTo>
                    <a:pt x="100" y="54"/>
                  </a:lnTo>
                  <a:lnTo>
                    <a:pt x="127" y="35"/>
                  </a:lnTo>
                  <a:lnTo>
                    <a:pt x="157" y="20"/>
                  </a:lnTo>
                  <a:lnTo>
                    <a:pt x="189" y="9"/>
                  </a:lnTo>
                  <a:lnTo>
                    <a:pt x="223" y="2"/>
                  </a:lnTo>
                  <a:lnTo>
                    <a:pt x="2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7" name="Freeform 32">
              <a:extLst>
                <a:ext uri="{FF2B5EF4-FFF2-40B4-BE49-F238E27FC236}">
                  <a16:creationId xmlns:a16="http://schemas.microsoft.com/office/drawing/2014/main" id="{F807975F-9F3F-D246-899E-EC8B4FA72E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34313" y="2813051"/>
              <a:ext cx="349250" cy="190500"/>
            </a:xfrm>
            <a:custGeom>
              <a:avLst/>
              <a:gdLst>
                <a:gd name="T0" fmla="*/ 159 w 883"/>
                <a:gd name="T1" fmla="*/ 141 h 480"/>
                <a:gd name="T2" fmla="*/ 127 w 883"/>
                <a:gd name="T3" fmla="*/ 189 h 480"/>
                <a:gd name="T4" fmla="*/ 143 w 883"/>
                <a:gd name="T5" fmla="*/ 251 h 480"/>
                <a:gd name="T6" fmla="*/ 210 w 883"/>
                <a:gd name="T7" fmla="*/ 305 h 480"/>
                <a:gd name="T8" fmla="*/ 293 w 883"/>
                <a:gd name="T9" fmla="*/ 348 h 480"/>
                <a:gd name="T10" fmla="*/ 389 w 883"/>
                <a:gd name="T11" fmla="*/ 371 h 480"/>
                <a:gd name="T12" fmla="*/ 493 w 883"/>
                <a:gd name="T13" fmla="*/ 371 h 480"/>
                <a:gd name="T14" fmla="*/ 591 w 883"/>
                <a:gd name="T15" fmla="*/ 348 h 480"/>
                <a:gd name="T16" fmla="*/ 673 w 883"/>
                <a:gd name="T17" fmla="*/ 305 h 480"/>
                <a:gd name="T18" fmla="*/ 741 w 883"/>
                <a:gd name="T19" fmla="*/ 251 h 480"/>
                <a:gd name="T20" fmla="*/ 756 w 883"/>
                <a:gd name="T21" fmla="*/ 189 h 480"/>
                <a:gd name="T22" fmla="*/ 737 w 883"/>
                <a:gd name="T23" fmla="*/ 159 h 480"/>
                <a:gd name="T24" fmla="*/ 709 w 883"/>
                <a:gd name="T25" fmla="*/ 122 h 480"/>
                <a:gd name="T26" fmla="*/ 641 w 883"/>
                <a:gd name="T27" fmla="*/ 161 h 480"/>
                <a:gd name="T28" fmla="*/ 566 w 883"/>
                <a:gd name="T29" fmla="*/ 189 h 480"/>
                <a:gd name="T30" fmla="*/ 484 w 883"/>
                <a:gd name="T31" fmla="*/ 205 h 480"/>
                <a:gd name="T32" fmla="*/ 400 w 883"/>
                <a:gd name="T33" fmla="*/ 205 h 480"/>
                <a:gd name="T34" fmla="*/ 318 w 883"/>
                <a:gd name="T35" fmla="*/ 189 h 480"/>
                <a:gd name="T36" fmla="*/ 241 w 883"/>
                <a:gd name="T37" fmla="*/ 162 h 480"/>
                <a:gd name="T38" fmla="*/ 175 w 883"/>
                <a:gd name="T39" fmla="*/ 122 h 480"/>
                <a:gd name="T40" fmla="*/ 734 w 883"/>
                <a:gd name="T41" fmla="*/ 4 h 480"/>
                <a:gd name="T42" fmla="*/ 776 w 883"/>
                <a:gd name="T43" fmla="*/ 39 h 480"/>
                <a:gd name="T44" fmla="*/ 824 w 883"/>
                <a:gd name="T45" fmla="*/ 99 h 480"/>
                <a:gd name="T46" fmla="*/ 848 w 883"/>
                <a:gd name="T47" fmla="*/ 137 h 480"/>
                <a:gd name="T48" fmla="*/ 881 w 883"/>
                <a:gd name="T49" fmla="*/ 211 h 480"/>
                <a:gd name="T50" fmla="*/ 883 w 883"/>
                <a:gd name="T51" fmla="*/ 227 h 480"/>
                <a:gd name="T52" fmla="*/ 873 w 883"/>
                <a:gd name="T53" fmla="*/ 258 h 480"/>
                <a:gd name="T54" fmla="*/ 807 w 883"/>
                <a:gd name="T55" fmla="*/ 334 h 480"/>
                <a:gd name="T56" fmla="*/ 728 w 883"/>
                <a:gd name="T57" fmla="*/ 396 h 480"/>
                <a:gd name="T58" fmla="*/ 639 w 883"/>
                <a:gd name="T59" fmla="*/ 442 h 480"/>
                <a:gd name="T60" fmla="*/ 544 w 883"/>
                <a:gd name="T61" fmla="*/ 470 h 480"/>
                <a:gd name="T62" fmla="*/ 442 w 883"/>
                <a:gd name="T63" fmla="*/ 480 h 480"/>
                <a:gd name="T64" fmla="*/ 340 w 883"/>
                <a:gd name="T65" fmla="*/ 470 h 480"/>
                <a:gd name="T66" fmla="*/ 245 w 883"/>
                <a:gd name="T67" fmla="*/ 442 h 480"/>
                <a:gd name="T68" fmla="*/ 156 w 883"/>
                <a:gd name="T69" fmla="*/ 396 h 480"/>
                <a:gd name="T70" fmla="*/ 76 w 883"/>
                <a:gd name="T71" fmla="*/ 334 h 480"/>
                <a:gd name="T72" fmla="*/ 10 w 883"/>
                <a:gd name="T73" fmla="*/ 258 h 480"/>
                <a:gd name="T74" fmla="*/ 0 w 883"/>
                <a:gd name="T75" fmla="*/ 227 h 480"/>
                <a:gd name="T76" fmla="*/ 17 w 883"/>
                <a:gd name="T77" fmla="*/ 173 h 480"/>
                <a:gd name="T78" fmla="*/ 56 w 883"/>
                <a:gd name="T79" fmla="*/ 103 h 480"/>
                <a:gd name="T80" fmla="*/ 107 w 883"/>
                <a:gd name="T81" fmla="*/ 40 h 480"/>
                <a:gd name="T82" fmla="*/ 149 w 883"/>
                <a:gd name="T83" fmla="*/ 4 h 480"/>
                <a:gd name="T84" fmla="*/ 178 w 883"/>
                <a:gd name="T85" fmla="*/ 0 h 480"/>
                <a:gd name="T86" fmla="*/ 206 w 883"/>
                <a:gd name="T87" fmla="*/ 12 h 480"/>
                <a:gd name="T88" fmla="*/ 275 w 883"/>
                <a:gd name="T89" fmla="*/ 60 h 480"/>
                <a:gd name="T90" fmla="*/ 356 w 883"/>
                <a:gd name="T91" fmla="*/ 91 h 480"/>
                <a:gd name="T92" fmla="*/ 442 w 883"/>
                <a:gd name="T93" fmla="*/ 101 h 480"/>
                <a:gd name="T94" fmla="*/ 528 w 883"/>
                <a:gd name="T95" fmla="*/ 91 h 480"/>
                <a:gd name="T96" fmla="*/ 607 w 883"/>
                <a:gd name="T97" fmla="*/ 61 h 480"/>
                <a:gd name="T98" fmla="*/ 677 w 883"/>
                <a:gd name="T99" fmla="*/ 13 h 480"/>
                <a:gd name="T100" fmla="*/ 704 w 883"/>
                <a:gd name="T101" fmla="*/ 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480">
                  <a:moveTo>
                    <a:pt x="175" y="122"/>
                  </a:moveTo>
                  <a:lnTo>
                    <a:pt x="159" y="141"/>
                  </a:lnTo>
                  <a:lnTo>
                    <a:pt x="144" y="162"/>
                  </a:lnTo>
                  <a:lnTo>
                    <a:pt x="127" y="189"/>
                  </a:lnTo>
                  <a:lnTo>
                    <a:pt x="113" y="219"/>
                  </a:lnTo>
                  <a:lnTo>
                    <a:pt x="143" y="251"/>
                  </a:lnTo>
                  <a:lnTo>
                    <a:pt x="175" y="280"/>
                  </a:lnTo>
                  <a:lnTo>
                    <a:pt x="210" y="305"/>
                  </a:lnTo>
                  <a:lnTo>
                    <a:pt x="248" y="328"/>
                  </a:lnTo>
                  <a:lnTo>
                    <a:pt x="293" y="348"/>
                  </a:lnTo>
                  <a:lnTo>
                    <a:pt x="340" y="362"/>
                  </a:lnTo>
                  <a:lnTo>
                    <a:pt x="389" y="371"/>
                  </a:lnTo>
                  <a:lnTo>
                    <a:pt x="442" y="374"/>
                  </a:lnTo>
                  <a:lnTo>
                    <a:pt x="493" y="371"/>
                  </a:lnTo>
                  <a:lnTo>
                    <a:pt x="544" y="362"/>
                  </a:lnTo>
                  <a:lnTo>
                    <a:pt x="591" y="348"/>
                  </a:lnTo>
                  <a:lnTo>
                    <a:pt x="635" y="328"/>
                  </a:lnTo>
                  <a:lnTo>
                    <a:pt x="673" y="305"/>
                  </a:lnTo>
                  <a:lnTo>
                    <a:pt x="709" y="280"/>
                  </a:lnTo>
                  <a:lnTo>
                    <a:pt x="741" y="251"/>
                  </a:lnTo>
                  <a:lnTo>
                    <a:pt x="771" y="219"/>
                  </a:lnTo>
                  <a:lnTo>
                    <a:pt x="756" y="189"/>
                  </a:lnTo>
                  <a:lnTo>
                    <a:pt x="740" y="162"/>
                  </a:lnTo>
                  <a:lnTo>
                    <a:pt x="737" y="159"/>
                  </a:lnTo>
                  <a:lnTo>
                    <a:pt x="724" y="139"/>
                  </a:lnTo>
                  <a:lnTo>
                    <a:pt x="709" y="122"/>
                  </a:lnTo>
                  <a:lnTo>
                    <a:pt x="676" y="143"/>
                  </a:lnTo>
                  <a:lnTo>
                    <a:pt x="641" y="161"/>
                  </a:lnTo>
                  <a:lnTo>
                    <a:pt x="605" y="176"/>
                  </a:lnTo>
                  <a:lnTo>
                    <a:pt x="566" y="189"/>
                  </a:lnTo>
                  <a:lnTo>
                    <a:pt x="525" y="199"/>
                  </a:lnTo>
                  <a:lnTo>
                    <a:pt x="484" y="205"/>
                  </a:lnTo>
                  <a:lnTo>
                    <a:pt x="442" y="207"/>
                  </a:lnTo>
                  <a:lnTo>
                    <a:pt x="400" y="205"/>
                  </a:lnTo>
                  <a:lnTo>
                    <a:pt x="358" y="199"/>
                  </a:lnTo>
                  <a:lnTo>
                    <a:pt x="318" y="189"/>
                  </a:lnTo>
                  <a:lnTo>
                    <a:pt x="278" y="176"/>
                  </a:lnTo>
                  <a:lnTo>
                    <a:pt x="241" y="162"/>
                  </a:lnTo>
                  <a:lnTo>
                    <a:pt x="208" y="143"/>
                  </a:lnTo>
                  <a:lnTo>
                    <a:pt x="175" y="122"/>
                  </a:lnTo>
                  <a:close/>
                  <a:moveTo>
                    <a:pt x="719" y="0"/>
                  </a:moveTo>
                  <a:lnTo>
                    <a:pt x="734" y="4"/>
                  </a:lnTo>
                  <a:lnTo>
                    <a:pt x="747" y="12"/>
                  </a:lnTo>
                  <a:lnTo>
                    <a:pt x="776" y="39"/>
                  </a:lnTo>
                  <a:lnTo>
                    <a:pt x="802" y="68"/>
                  </a:lnTo>
                  <a:lnTo>
                    <a:pt x="824" y="99"/>
                  </a:lnTo>
                  <a:lnTo>
                    <a:pt x="827" y="103"/>
                  </a:lnTo>
                  <a:lnTo>
                    <a:pt x="848" y="137"/>
                  </a:lnTo>
                  <a:lnTo>
                    <a:pt x="865" y="173"/>
                  </a:lnTo>
                  <a:lnTo>
                    <a:pt x="881" y="211"/>
                  </a:lnTo>
                  <a:lnTo>
                    <a:pt x="880" y="211"/>
                  </a:lnTo>
                  <a:lnTo>
                    <a:pt x="883" y="227"/>
                  </a:lnTo>
                  <a:lnTo>
                    <a:pt x="881" y="243"/>
                  </a:lnTo>
                  <a:lnTo>
                    <a:pt x="873" y="258"/>
                  </a:lnTo>
                  <a:lnTo>
                    <a:pt x="842" y="297"/>
                  </a:lnTo>
                  <a:lnTo>
                    <a:pt x="807" y="334"/>
                  </a:lnTo>
                  <a:lnTo>
                    <a:pt x="769" y="367"/>
                  </a:lnTo>
                  <a:lnTo>
                    <a:pt x="728" y="396"/>
                  </a:lnTo>
                  <a:lnTo>
                    <a:pt x="683" y="422"/>
                  </a:lnTo>
                  <a:lnTo>
                    <a:pt x="639" y="442"/>
                  </a:lnTo>
                  <a:lnTo>
                    <a:pt x="592" y="457"/>
                  </a:lnTo>
                  <a:lnTo>
                    <a:pt x="544" y="470"/>
                  </a:lnTo>
                  <a:lnTo>
                    <a:pt x="493" y="477"/>
                  </a:lnTo>
                  <a:lnTo>
                    <a:pt x="442" y="480"/>
                  </a:lnTo>
                  <a:lnTo>
                    <a:pt x="391" y="477"/>
                  </a:lnTo>
                  <a:lnTo>
                    <a:pt x="340" y="470"/>
                  </a:lnTo>
                  <a:lnTo>
                    <a:pt x="291" y="457"/>
                  </a:lnTo>
                  <a:lnTo>
                    <a:pt x="245" y="442"/>
                  </a:lnTo>
                  <a:lnTo>
                    <a:pt x="199" y="422"/>
                  </a:lnTo>
                  <a:lnTo>
                    <a:pt x="156" y="396"/>
                  </a:lnTo>
                  <a:lnTo>
                    <a:pt x="115" y="367"/>
                  </a:lnTo>
                  <a:lnTo>
                    <a:pt x="76" y="334"/>
                  </a:lnTo>
                  <a:lnTo>
                    <a:pt x="42" y="297"/>
                  </a:lnTo>
                  <a:lnTo>
                    <a:pt x="10" y="258"/>
                  </a:lnTo>
                  <a:lnTo>
                    <a:pt x="3" y="244"/>
                  </a:lnTo>
                  <a:lnTo>
                    <a:pt x="0" y="227"/>
                  </a:lnTo>
                  <a:lnTo>
                    <a:pt x="3" y="211"/>
                  </a:lnTo>
                  <a:lnTo>
                    <a:pt x="17" y="173"/>
                  </a:lnTo>
                  <a:lnTo>
                    <a:pt x="36" y="137"/>
                  </a:lnTo>
                  <a:lnTo>
                    <a:pt x="56" y="103"/>
                  </a:lnTo>
                  <a:lnTo>
                    <a:pt x="80" y="70"/>
                  </a:lnTo>
                  <a:lnTo>
                    <a:pt x="107" y="40"/>
                  </a:lnTo>
                  <a:lnTo>
                    <a:pt x="136" y="12"/>
                  </a:lnTo>
                  <a:lnTo>
                    <a:pt x="149" y="4"/>
                  </a:lnTo>
                  <a:lnTo>
                    <a:pt x="163" y="0"/>
                  </a:lnTo>
                  <a:lnTo>
                    <a:pt x="178" y="0"/>
                  </a:lnTo>
                  <a:lnTo>
                    <a:pt x="192" y="4"/>
                  </a:lnTo>
                  <a:lnTo>
                    <a:pt x="206" y="12"/>
                  </a:lnTo>
                  <a:lnTo>
                    <a:pt x="239" y="39"/>
                  </a:lnTo>
                  <a:lnTo>
                    <a:pt x="275" y="60"/>
                  </a:lnTo>
                  <a:lnTo>
                    <a:pt x="315" y="79"/>
                  </a:lnTo>
                  <a:lnTo>
                    <a:pt x="356" y="91"/>
                  </a:lnTo>
                  <a:lnTo>
                    <a:pt x="398" y="98"/>
                  </a:lnTo>
                  <a:lnTo>
                    <a:pt x="442" y="101"/>
                  </a:lnTo>
                  <a:lnTo>
                    <a:pt x="486" y="98"/>
                  </a:lnTo>
                  <a:lnTo>
                    <a:pt x="528" y="91"/>
                  </a:lnTo>
                  <a:lnTo>
                    <a:pt x="568" y="79"/>
                  </a:lnTo>
                  <a:lnTo>
                    <a:pt x="607" y="61"/>
                  </a:lnTo>
                  <a:lnTo>
                    <a:pt x="643" y="39"/>
                  </a:lnTo>
                  <a:lnTo>
                    <a:pt x="677" y="13"/>
                  </a:lnTo>
                  <a:lnTo>
                    <a:pt x="690" y="5"/>
                  </a:lnTo>
                  <a:lnTo>
                    <a:pt x="704" y="0"/>
                  </a:lnTo>
                  <a:lnTo>
                    <a:pt x="7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8" name="Freeform 33">
              <a:extLst>
                <a:ext uri="{FF2B5EF4-FFF2-40B4-BE49-F238E27FC236}">
                  <a16:creationId xmlns:a16="http://schemas.microsoft.com/office/drawing/2014/main" id="{AFAEFDB8-717E-B048-9A36-624E3FDC5F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7425" y="3151188"/>
              <a:ext cx="584200" cy="584200"/>
            </a:xfrm>
            <a:custGeom>
              <a:avLst/>
              <a:gdLst>
                <a:gd name="T0" fmla="*/ 623 w 1472"/>
                <a:gd name="T1" fmla="*/ 116 h 1471"/>
                <a:gd name="T2" fmla="*/ 466 w 1472"/>
                <a:gd name="T3" fmla="*/ 166 h 1471"/>
                <a:gd name="T4" fmla="*/ 330 w 1472"/>
                <a:gd name="T5" fmla="*/ 253 h 1471"/>
                <a:gd name="T6" fmla="*/ 214 w 1472"/>
                <a:gd name="T7" fmla="*/ 383 h 1471"/>
                <a:gd name="T8" fmla="*/ 135 w 1472"/>
                <a:gd name="T9" fmla="*/ 548 h 1471"/>
                <a:gd name="T10" fmla="*/ 106 w 1472"/>
                <a:gd name="T11" fmla="*/ 736 h 1471"/>
                <a:gd name="T12" fmla="*/ 135 w 1472"/>
                <a:gd name="T13" fmla="*/ 923 h 1471"/>
                <a:gd name="T14" fmla="*/ 214 w 1472"/>
                <a:gd name="T15" fmla="*/ 1087 h 1471"/>
                <a:gd name="T16" fmla="*/ 330 w 1472"/>
                <a:gd name="T17" fmla="*/ 1216 h 1471"/>
                <a:gd name="T18" fmla="*/ 466 w 1472"/>
                <a:gd name="T19" fmla="*/ 1305 h 1471"/>
                <a:gd name="T20" fmla="*/ 623 w 1472"/>
                <a:gd name="T21" fmla="*/ 1355 h 1471"/>
                <a:gd name="T22" fmla="*/ 794 w 1472"/>
                <a:gd name="T23" fmla="*/ 1362 h 1471"/>
                <a:gd name="T24" fmla="*/ 956 w 1472"/>
                <a:gd name="T25" fmla="*/ 1325 h 1471"/>
                <a:gd name="T26" fmla="*/ 1100 w 1472"/>
                <a:gd name="T27" fmla="*/ 1250 h 1471"/>
                <a:gd name="T28" fmla="*/ 1222 w 1472"/>
                <a:gd name="T29" fmla="*/ 1136 h 1471"/>
                <a:gd name="T30" fmla="*/ 1317 w 1472"/>
                <a:gd name="T31" fmla="*/ 980 h 1471"/>
                <a:gd name="T32" fmla="*/ 1363 w 1472"/>
                <a:gd name="T33" fmla="*/ 800 h 1471"/>
                <a:gd name="T34" fmla="*/ 1354 w 1472"/>
                <a:gd name="T35" fmla="*/ 609 h 1471"/>
                <a:gd name="T36" fmla="*/ 1290 w 1472"/>
                <a:gd name="T37" fmla="*/ 435 h 1471"/>
                <a:gd name="T38" fmla="*/ 1182 w 1472"/>
                <a:gd name="T39" fmla="*/ 290 h 1471"/>
                <a:gd name="T40" fmla="*/ 1037 w 1472"/>
                <a:gd name="T41" fmla="*/ 181 h 1471"/>
                <a:gd name="T42" fmla="*/ 863 w 1472"/>
                <a:gd name="T43" fmla="*/ 119 h 1471"/>
                <a:gd name="T44" fmla="*/ 736 w 1472"/>
                <a:gd name="T45" fmla="*/ 0 h 1471"/>
                <a:gd name="T46" fmla="*/ 932 w 1472"/>
                <a:gd name="T47" fmla="*/ 26 h 1471"/>
                <a:gd name="T48" fmla="*/ 1108 w 1472"/>
                <a:gd name="T49" fmla="*/ 100 h 1471"/>
                <a:gd name="T50" fmla="*/ 1257 w 1472"/>
                <a:gd name="T51" fmla="*/ 215 h 1471"/>
                <a:gd name="T52" fmla="*/ 1372 w 1472"/>
                <a:gd name="T53" fmla="*/ 364 h 1471"/>
                <a:gd name="T54" fmla="*/ 1446 w 1472"/>
                <a:gd name="T55" fmla="*/ 540 h 1471"/>
                <a:gd name="T56" fmla="*/ 1472 w 1472"/>
                <a:gd name="T57" fmla="*/ 736 h 1471"/>
                <a:gd name="T58" fmla="*/ 1446 w 1472"/>
                <a:gd name="T59" fmla="*/ 931 h 1471"/>
                <a:gd name="T60" fmla="*/ 1372 w 1472"/>
                <a:gd name="T61" fmla="*/ 1107 h 1471"/>
                <a:gd name="T62" fmla="*/ 1257 w 1472"/>
                <a:gd name="T63" fmla="*/ 1255 h 1471"/>
                <a:gd name="T64" fmla="*/ 1108 w 1472"/>
                <a:gd name="T65" fmla="*/ 1370 h 1471"/>
                <a:gd name="T66" fmla="*/ 932 w 1472"/>
                <a:gd name="T67" fmla="*/ 1444 h 1471"/>
                <a:gd name="T68" fmla="*/ 736 w 1472"/>
                <a:gd name="T69" fmla="*/ 1471 h 1471"/>
                <a:gd name="T70" fmla="*/ 541 w 1472"/>
                <a:gd name="T71" fmla="*/ 1444 h 1471"/>
                <a:gd name="T72" fmla="*/ 365 w 1472"/>
                <a:gd name="T73" fmla="*/ 1370 h 1471"/>
                <a:gd name="T74" fmla="*/ 216 w 1472"/>
                <a:gd name="T75" fmla="*/ 1255 h 1471"/>
                <a:gd name="T76" fmla="*/ 101 w 1472"/>
                <a:gd name="T77" fmla="*/ 1107 h 1471"/>
                <a:gd name="T78" fmla="*/ 27 w 1472"/>
                <a:gd name="T79" fmla="*/ 931 h 1471"/>
                <a:gd name="T80" fmla="*/ 0 w 1472"/>
                <a:gd name="T81" fmla="*/ 736 h 1471"/>
                <a:gd name="T82" fmla="*/ 27 w 1472"/>
                <a:gd name="T83" fmla="*/ 540 h 1471"/>
                <a:gd name="T84" fmla="*/ 101 w 1472"/>
                <a:gd name="T85" fmla="*/ 364 h 1471"/>
                <a:gd name="T86" fmla="*/ 216 w 1472"/>
                <a:gd name="T87" fmla="*/ 215 h 1471"/>
                <a:gd name="T88" fmla="*/ 365 w 1472"/>
                <a:gd name="T89" fmla="*/ 100 h 1471"/>
                <a:gd name="T90" fmla="*/ 541 w 1472"/>
                <a:gd name="T91" fmla="*/ 26 h 1471"/>
                <a:gd name="T92" fmla="*/ 736 w 1472"/>
                <a:gd name="T93" fmla="*/ 0 h 1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72" h="1471">
                  <a:moveTo>
                    <a:pt x="736" y="105"/>
                  </a:moveTo>
                  <a:lnTo>
                    <a:pt x="678" y="109"/>
                  </a:lnTo>
                  <a:lnTo>
                    <a:pt x="623" y="116"/>
                  </a:lnTo>
                  <a:lnTo>
                    <a:pt x="568" y="128"/>
                  </a:lnTo>
                  <a:lnTo>
                    <a:pt x="516" y="145"/>
                  </a:lnTo>
                  <a:lnTo>
                    <a:pt x="466" y="166"/>
                  </a:lnTo>
                  <a:lnTo>
                    <a:pt x="418" y="192"/>
                  </a:lnTo>
                  <a:lnTo>
                    <a:pt x="373" y="220"/>
                  </a:lnTo>
                  <a:lnTo>
                    <a:pt x="330" y="253"/>
                  </a:lnTo>
                  <a:lnTo>
                    <a:pt x="291" y="290"/>
                  </a:lnTo>
                  <a:lnTo>
                    <a:pt x="250" y="334"/>
                  </a:lnTo>
                  <a:lnTo>
                    <a:pt x="214" y="383"/>
                  </a:lnTo>
                  <a:lnTo>
                    <a:pt x="182" y="435"/>
                  </a:lnTo>
                  <a:lnTo>
                    <a:pt x="155" y="490"/>
                  </a:lnTo>
                  <a:lnTo>
                    <a:pt x="135" y="548"/>
                  </a:lnTo>
                  <a:lnTo>
                    <a:pt x="119" y="609"/>
                  </a:lnTo>
                  <a:lnTo>
                    <a:pt x="109" y="671"/>
                  </a:lnTo>
                  <a:lnTo>
                    <a:pt x="106" y="736"/>
                  </a:lnTo>
                  <a:lnTo>
                    <a:pt x="109" y="800"/>
                  </a:lnTo>
                  <a:lnTo>
                    <a:pt x="119" y="862"/>
                  </a:lnTo>
                  <a:lnTo>
                    <a:pt x="135" y="923"/>
                  </a:lnTo>
                  <a:lnTo>
                    <a:pt x="155" y="980"/>
                  </a:lnTo>
                  <a:lnTo>
                    <a:pt x="182" y="1036"/>
                  </a:lnTo>
                  <a:lnTo>
                    <a:pt x="214" y="1087"/>
                  </a:lnTo>
                  <a:lnTo>
                    <a:pt x="250" y="1136"/>
                  </a:lnTo>
                  <a:lnTo>
                    <a:pt x="291" y="1180"/>
                  </a:lnTo>
                  <a:lnTo>
                    <a:pt x="330" y="1216"/>
                  </a:lnTo>
                  <a:lnTo>
                    <a:pt x="373" y="1250"/>
                  </a:lnTo>
                  <a:lnTo>
                    <a:pt x="418" y="1279"/>
                  </a:lnTo>
                  <a:lnTo>
                    <a:pt x="466" y="1305"/>
                  </a:lnTo>
                  <a:lnTo>
                    <a:pt x="516" y="1325"/>
                  </a:lnTo>
                  <a:lnTo>
                    <a:pt x="568" y="1343"/>
                  </a:lnTo>
                  <a:lnTo>
                    <a:pt x="623" y="1355"/>
                  </a:lnTo>
                  <a:lnTo>
                    <a:pt x="678" y="1362"/>
                  </a:lnTo>
                  <a:lnTo>
                    <a:pt x="736" y="1365"/>
                  </a:lnTo>
                  <a:lnTo>
                    <a:pt x="794" y="1362"/>
                  </a:lnTo>
                  <a:lnTo>
                    <a:pt x="850" y="1355"/>
                  </a:lnTo>
                  <a:lnTo>
                    <a:pt x="904" y="1343"/>
                  </a:lnTo>
                  <a:lnTo>
                    <a:pt x="956" y="1325"/>
                  </a:lnTo>
                  <a:lnTo>
                    <a:pt x="1006" y="1305"/>
                  </a:lnTo>
                  <a:lnTo>
                    <a:pt x="1055" y="1279"/>
                  </a:lnTo>
                  <a:lnTo>
                    <a:pt x="1100" y="1250"/>
                  </a:lnTo>
                  <a:lnTo>
                    <a:pt x="1142" y="1216"/>
                  </a:lnTo>
                  <a:lnTo>
                    <a:pt x="1182" y="1180"/>
                  </a:lnTo>
                  <a:lnTo>
                    <a:pt x="1222" y="1136"/>
                  </a:lnTo>
                  <a:lnTo>
                    <a:pt x="1259" y="1087"/>
                  </a:lnTo>
                  <a:lnTo>
                    <a:pt x="1290" y="1036"/>
                  </a:lnTo>
                  <a:lnTo>
                    <a:pt x="1317" y="980"/>
                  </a:lnTo>
                  <a:lnTo>
                    <a:pt x="1338" y="923"/>
                  </a:lnTo>
                  <a:lnTo>
                    <a:pt x="1354" y="862"/>
                  </a:lnTo>
                  <a:lnTo>
                    <a:pt x="1363" y="800"/>
                  </a:lnTo>
                  <a:lnTo>
                    <a:pt x="1366" y="736"/>
                  </a:lnTo>
                  <a:lnTo>
                    <a:pt x="1363" y="671"/>
                  </a:lnTo>
                  <a:lnTo>
                    <a:pt x="1354" y="609"/>
                  </a:lnTo>
                  <a:lnTo>
                    <a:pt x="1338" y="548"/>
                  </a:lnTo>
                  <a:lnTo>
                    <a:pt x="1317" y="490"/>
                  </a:lnTo>
                  <a:lnTo>
                    <a:pt x="1290" y="435"/>
                  </a:lnTo>
                  <a:lnTo>
                    <a:pt x="1259" y="383"/>
                  </a:lnTo>
                  <a:lnTo>
                    <a:pt x="1222" y="334"/>
                  </a:lnTo>
                  <a:lnTo>
                    <a:pt x="1182" y="290"/>
                  </a:lnTo>
                  <a:lnTo>
                    <a:pt x="1137" y="249"/>
                  </a:lnTo>
                  <a:lnTo>
                    <a:pt x="1089" y="213"/>
                  </a:lnTo>
                  <a:lnTo>
                    <a:pt x="1037" y="181"/>
                  </a:lnTo>
                  <a:lnTo>
                    <a:pt x="982" y="155"/>
                  </a:lnTo>
                  <a:lnTo>
                    <a:pt x="923" y="134"/>
                  </a:lnTo>
                  <a:lnTo>
                    <a:pt x="863" y="119"/>
                  </a:lnTo>
                  <a:lnTo>
                    <a:pt x="801" y="109"/>
                  </a:lnTo>
                  <a:lnTo>
                    <a:pt x="736" y="105"/>
                  </a:lnTo>
                  <a:close/>
                  <a:moveTo>
                    <a:pt x="736" y="0"/>
                  </a:moveTo>
                  <a:lnTo>
                    <a:pt x="803" y="3"/>
                  </a:lnTo>
                  <a:lnTo>
                    <a:pt x="869" y="12"/>
                  </a:lnTo>
                  <a:lnTo>
                    <a:pt x="932" y="26"/>
                  </a:lnTo>
                  <a:lnTo>
                    <a:pt x="993" y="46"/>
                  </a:lnTo>
                  <a:lnTo>
                    <a:pt x="1052" y="71"/>
                  </a:lnTo>
                  <a:lnTo>
                    <a:pt x="1108" y="100"/>
                  </a:lnTo>
                  <a:lnTo>
                    <a:pt x="1160" y="134"/>
                  </a:lnTo>
                  <a:lnTo>
                    <a:pt x="1211" y="173"/>
                  </a:lnTo>
                  <a:lnTo>
                    <a:pt x="1257" y="215"/>
                  </a:lnTo>
                  <a:lnTo>
                    <a:pt x="1299" y="262"/>
                  </a:lnTo>
                  <a:lnTo>
                    <a:pt x="1338" y="311"/>
                  </a:lnTo>
                  <a:lnTo>
                    <a:pt x="1372" y="364"/>
                  </a:lnTo>
                  <a:lnTo>
                    <a:pt x="1402" y="420"/>
                  </a:lnTo>
                  <a:lnTo>
                    <a:pt x="1427" y="479"/>
                  </a:lnTo>
                  <a:lnTo>
                    <a:pt x="1446" y="540"/>
                  </a:lnTo>
                  <a:lnTo>
                    <a:pt x="1461" y="603"/>
                  </a:lnTo>
                  <a:lnTo>
                    <a:pt x="1470" y="668"/>
                  </a:lnTo>
                  <a:lnTo>
                    <a:pt x="1472" y="736"/>
                  </a:lnTo>
                  <a:lnTo>
                    <a:pt x="1470" y="803"/>
                  </a:lnTo>
                  <a:lnTo>
                    <a:pt x="1461" y="867"/>
                  </a:lnTo>
                  <a:lnTo>
                    <a:pt x="1446" y="931"/>
                  </a:lnTo>
                  <a:lnTo>
                    <a:pt x="1427" y="992"/>
                  </a:lnTo>
                  <a:lnTo>
                    <a:pt x="1402" y="1051"/>
                  </a:lnTo>
                  <a:lnTo>
                    <a:pt x="1372" y="1107"/>
                  </a:lnTo>
                  <a:lnTo>
                    <a:pt x="1338" y="1160"/>
                  </a:lnTo>
                  <a:lnTo>
                    <a:pt x="1299" y="1209"/>
                  </a:lnTo>
                  <a:lnTo>
                    <a:pt x="1257" y="1255"/>
                  </a:lnTo>
                  <a:lnTo>
                    <a:pt x="1211" y="1297"/>
                  </a:lnTo>
                  <a:lnTo>
                    <a:pt x="1160" y="1335"/>
                  </a:lnTo>
                  <a:lnTo>
                    <a:pt x="1108" y="1370"/>
                  </a:lnTo>
                  <a:lnTo>
                    <a:pt x="1052" y="1400"/>
                  </a:lnTo>
                  <a:lnTo>
                    <a:pt x="993" y="1425"/>
                  </a:lnTo>
                  <a:lnTo>
                    <a:pt x="932" y="1444"/>
                  </a:lnTo>
                  <a:lnTo>
                    <a:pt x="869" y="1459"/>
                  </a:lnTo>
                  <a:lnTo>
                    <a:pt x="803" y="1468"/>
                  </a:lnTo>
                  <a:lnTo>
                    <a:pt x="736" y="1471"/>
                  </a:lnTo>
                  <a:lnTo>
                    <a:pt x="669" y="1468"/>
                  </a:lnTo>
                  <a:lnTo>
                    <a:pt x="603" y="1459"/>
                  </a:lnTo>
                  <a:lnTo>
                    <a:pt x="541" y="1444"/>
                  </a:lnTo>
                  <a:lnTo>
                    <a:pt x="479" y="1425"/>
                  </a:lnTo>
                  <a:lnTo>
                    <a:pt x="420" y="1400"/>
                  </a:lnTo>
                  <a:lnTo>
                    <a:pt x="365" y="1370"/>
                  </a:lnTo>
                  <a:lnTo>
                    <a:pt x="311" y="1335"/>
                  </a:lnTo>
                  <a:lnTo>
                    <a:pt x="262" y="1297"/>
                  </a:lnTo>
                  <a:lnTo>
                    <a:pt x="216" y="1255"/>
                  </a:lnTo>
                  <a:lnTo>
                    <a:pt x="174" y="1209"/>
                  </a:lnTo>
                  <a:lnTo>
                    <a:pt x="135" y="1160"/>
                  </a:lnTo>
                  <a:lnTo>
                    <a:pt x="101" y="1107"/>
                  </a:lnTo>
                  <a:lnTo>
                    <a:pt x="71" y="1051"/>
                  </a:lnTo>
                  <a:lnTo>
                    <a:pt x="46" y="992"/>
                  </a:lnTo>
                  <a:lnTo>
                    <a:pt x="27" y="931"/>
                  </a:lnTo>
                  <a:lnTo>
                    <a:pt x="12" y="867"/>
                  </a:lnTo>
                  <a:lnTo>
                    <a:pt x="3" y="803"/>
                  </a:lnTo>
                  <a:lnTo>
                    <a:pt x="0" y="736"/>
                  </a:lnTo>
                  <a:lnTo>
                    <a:pt x="3" y="668"/>
                  </a:lnTo>
                  <a:lnTo>
                    <a:pt x="12" y="603"/>
                  </a:lnTo>
                  <a:lnTo>
                    <a:pt x="27" y="540"/>
                  </a:lnTo>
                  <a:lnTo>
                    <a:pt x="46" y="479"/>
                  </a:lnTo>
                  <a:lnTo>
                    <a:pt x="71" y="420"/>
                  </a:lnTo>
                  <a:lnTo>
                    <a:pt x="101" y="364"/>
                  </a:lnTo>
                  <a:lnTo>
                    <a:pt x="135" y="311"/>
                  </a:lnTo>
                  <a:lnTo>
                    <a:pt x="174" y="262"/>
                  </a:lnTo>
                  <a:lnTo>
                    <a:pt x="216" y="215"/>
                  </a:lnTo>
                  <a:lnTo>
                    <a:pt x="262" y="173"/>
                  </a:lnTo>
                  <a:lnTo>
                    <a:pt x="311" y="134"/>
                  </a:lnTo>
                  <a:lnTo>
                    <a:pt x="365" y="100"/>
                  </a:lnTo>
                  <a:lnTo>
                    <a:pt x="420" y="71"/>
                  </a:lnTo>
                  <a:lnTo>
                    <a:pt x="479" y="46"/>
                  </a:lnTo>
                  <a:lnTo>
                    <a:pt x="541" y="26"/>
                  </a:lnTo>
                  <a:lnTo>
                    <a:pt x="603" y="12"/>
                  </a:lnTo>
                  <a:lnTo>
                    <a:pt x="669" y="3"/>
                  </a:lnTo>
                  <a:lnTo>
                    <a:pt x="7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29" name="Freeform 34">
              <a:extLst>
                <a:ext uri="{FF2B5EF4-FFF2-40B4-BE49-F238E27FC236}">
                  <a16:creationId xmlns:a16="http://schemas.microsoft.com/office/drawing/2014/main" id="{B0F4D24D-F796-0446-BB24-70E92BFC3C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6338" y="3259138"/>
              <a:ext cx="204788" cy="204788"/>
            </a:xfrm>
            <a:custGeom>
              <a:avLst/>
              <a:gdLst>
                <a:gd name="T0" fmla="*/ 227 w 516"/>
                <a:gd name="T1" fmla="*/ 109 h 515"/>
                <a:gd name="T2" fmla="*/ 173 w 516"/>
                <a:gd name="T3" fmla="*/ 131 h 515"/>
                <a:gd name="T4" fmla="*/ 132 w 516"/>
                <a:gd name="T5" fmla="*/ 172 h 515"/>
                <a:gd name="T6" fmla="*/ 109 w 516"/>
                <a:gd name="T7" fmla="*/ 227 h 515"/>
                <a:gd name="T8" fmla="*/ 109 w 516"/>
                <a:gd name="T9" fmla="*/ 288 h 515"/>
                <a:gd name="T10" fmla="*/ 132 w 516"/>
                <a:gd name="T11" fmla="*/ 343 h 515"/>
                <a:gd name="T12" fmla="*/ 173 w 516"/>
                <a:gd name="T13" fmla="*/ 384 h 515"/>
                <a:gd name="T14" fmla="*/ 227 w 516"/>
                <a:gd name="T15" fmla="*/ 406 h 515"/>
                <a:gd name="T16" fmla="*/ 289 w 516"/>
                <a:gd name="T17" fmla="*/ 406 h 515"/>
                <a:gd name="T18" fmla="*/ 343 w 516"/>
                <a:gd name="T19" fmla="*/ 384 h 515"/>
                <a:gd name="T20" fmla="*/ 384 w 516"/>
                <a:gd name="T21" fmla="*/ 343 h 515"/>
                <a:gd name="T22" fmla="*/ 407 w 516"/>
                <a:gd name="T23" fmla="*/ 288 h 515"/>
                <a:gd name="T24" fmla="*/ 407 w 516"/>
                <a:gd name="T25" fmla="*/ 227 h 515"/>
                <a:gd name="T26" fmla="*/ 384 w 516"/>
                <a:gd name="T27" fmla="*/ 172 h 515"/>
                <a:gd name="T28" fmla="*/ 363 w 516"/>
                <a:gd name="T29" fmla="*/ 148 h 515"/>
                <a:gd name="T30" fmla="*/ 316 w 516"/>
                <a:gd name="T31" fmla="*/ 117 h 515"/>
                <a:gd name="T32" fmla="*/ 258 w 516"/>
                <a:gd name="T33" fmla="*/ 106 h 515"/>
                <a:gd name="T34" fmla="*/ 299 w 516"/>
                <a:gd name="T35" fmla="*/ 4 h 515"/>
                <a:gd name="T36" fmla="*/ 374 w 516"/>
                <a:gd name="T37" fmla="*/ 28 h 515"/>
                <a:gd name="T38" fmla="*/ 437 w 516"/>
                <a:gd name="T39" fmla="*/ 73 h 515"/>
                <a:gd name="T40" fmla="*/ 463 w 516"/>
                <a:gd name="T41" fmla="*/ 100 h 515"/>
                <a:gd name="T42" fmla="*/ 495 w 516"/>
                <a:gd name="T43" fmla="*/ 157 h 515"/>
                <a:gd name="T44" fmla="*/ 514 w 516"/>
                <a:gd name="T45" fmla="*/ 223 h 515"/>
                <a:gd name="T46" fmla="*/ 514 w 516"/>
                <a:gd name="T47" fmla="*/ 292 h 515"/>
                <a:gd name="T48" fmla="*/ 495 w 516"/>
                <a:gd name="T49" fmla="*/ 358 h 515"/>
                <a:gd name="T50" fmla="*/ 463 w 516"/>
                <a:gd name="T51" fmla="*/ 416 h 515"/>
                <a:gd name="T52" fmla="*/ 415 w 516"/>
                <a:gd name="T53" fmla="*/ 462 h 515"/>
                <a:gd name="T54" fmla="*/ 359 w 516"/>
                <a:gd name="T55" fmla="*/ 495 h 515"/>
                <a:gd name="T56" fmla="*/ 293 w 516"/>
                <a:gd name="T57" fmla="*/ 513 h 515"/>
                <a:gd name="T58" fmla="*/ 223 w 516"/>
                <a:gd name="T59" fmla="*/ 513 h 515"/>
                <a:gd name="T60" fmla="*/ 158 w 516"/>
                <a:gd name="T61" fmla="*/ 495 h 515"/>
                <a:gd name="T62" fmla="*/ 101 w 516"/>
                <a:gd name="T63" fmla="*/ 462 h 515"/>
                <a:gd name="T64" fmla="*/ 54 w 516"/>
                <a:gd name="T65" fmla="*/ 416 h 515"/>
                <a:gd name="T66" fmla="*/ 21 w 516"/>
                <a:gd name="T67" fmla="*/ 358 h 515"/>
                <a:gd name="T68" fmla="*/ 3 w 516"/>
                <a:gd name="T69" fmla="*/ 292 h 515"/>
                <a:gd name="T70" fmla="*/ 3 w 516"/>
                <a:gd name="T71" fmla="*/ 223 h 515"/>
                <a:gd name="T72" fmla="*/ 21 w 516"/>
                <a:gd name="T73" fmla="*/ 157 h 515"/>
                <a:gd name="T74" fmla="*/ 54 w 516"/>
                <a:gd name="T75" fmla="*/ 100 h 515"/>
                <a:gd name="T76" fmla="*/ 101 w 516"/>
                <a:gd name="T77" fmla="*/ 53 h 515"/>
                <a:gd name="T78" fmla="*/ 158 w 516"/>
                <a:gd name="T79" fmla="*/ 20 h 515"/>
                <a:gd name="T80" fmla="*/ 223 w 516"/>
                <a:gd name="T81" fmla="*/ 3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6" h="515">
                  <a:moveTo>
                    <a:pt x="258" y="106"/>
                  </a:moveTo>
                  <a:lnTo>
                    <a:pt x="227" y="109"/>
                  </a:lnTo>
                  <a:lnTo>
                    <a:pt x="199" y="118"/>
                  </a:lnTo>
                  <a:lnTo>
                    <a:pt x="173" y="131"/>
                  </a:lnTo>
                  <a:lnTo>
                    <a:pt x="150" y="150"/>
                  </a:lnTo>
                  <a:lnTo>
                    <a:pt x="132" y="172"/>
                  </a:lnTo>
                  <a:lnTo>
                    <a:pt x="118" y="199"/>
                  </a:lnTo>
                  <a:lnTo>
                    <a:pt x="109" y="227"/>
                  </a:lnTo>
                  <a:lnTo>
                    <a:pt x="106" y="258"/>
                  </a:lnTo>
                  <a:lnTo>
                    <a:pt x="109" y="288"/>
                  </a:lnTo>
                  <a:lnTo>
                    <a:pt x="118" y="317"/>
                  </a:lnTo>
                  <a:lnTo>
                    <a:pt x="132" y="343"/>
                  </a:lnTo>
                  <a:lnTo>
                    <a:pt x="150" y="365"/>
                  </a:lnTo>
                  <a:lnTo>
                    <a:pt x="173" y="384"/>
                  </a:lnTo>
                  <a:lnTo>
                    <a:pt x="199" y="397"/>
                  </a:lnTo>
                  <a:lnTo>
                    <a:pt x="227" y="406"/>
                  </a:lnTo>
                  <a:lnTo>
                    <a:pt x="258" y="409"/>
                  </a:lnTo>
                  <a:lnTo>
                    <a:pt x="289" y="406"/>
                  </a:lnTo>
                  <a:lnTo>
                    <a:pt x="318" y="397"/>
                  </a:lnTo>
                  <a:lnTo>
                    <a:pt x="343" y="384"/>
                  </a:lnTo>
                  <a:lnTo>
                    <a:pt x="366" y="365"/>
                  </a:lnTo>
                  <a:lnTo>
                    <a:pt x="384" y="343"/>
                  </a:lnTo>
                  <a:lnTo>
                    <a:pt x="398" y="317"/>
                  </a:lnTo>
                  <a:lnTo>
                    <a:pt x="407" y="288"/>
                  </a:lnTo>
                  <a:lnTo>
                    <a:pt x="410" y="258"/>
                  </a:lnTo>
                  <a:lnTo>
                    <a:pt x="407" y="227"/>
                  </a:lnTo>
                  <a:lnTo>
                    <a:pt x="398" y="199"/>
                  </a:lnTo>
                  <a:lnTo>
                    <a:pt x="384" y="172"/>
                  </a:lnTo>
                  <a:lnTo>
                    <a:pt x="366" y="150"/>
                  </a:lnTo>
                  <a:lnTo>
                    <a:pt x="363" y="148"/>
                  </a:lnTo>
                  <a:lnTo>
                    <a:pt x="341" y="130"/>
                  </a:lnTo>
                  <a:lnTo>
                    <a:pt x="316" y="117"/>
                  </a:lnTo>
                  <a:lnTo>
                    <a:pt x="288" y="109"/>
                  </a:lnTo>
                  <a:lnTo>
                    <a:pt x="258" y="106"/>
                  </a:lnTo>
                  <a:close/>
                  <a:moveTo>
                    <a:pt x="258" y="0"/>
                  </a:moveTo>
                  <a:lnTo>
                    <a:pt x="299" y="4"/>
                  </a:lnTo>
                  <a:lnTo>
                    <a:pt x="338" y="13"/>
                  </a:lnTo>
                  <a:lnTo>
                    <a:pt x="374" y="28"/>
                  </a:lnTo>
                  <a:lnTo>
                    <a:pt x="407" y="48"/>
                  </a:lnTo>
                  <a:lnTo>
                    <a:pt x="437" y="73"/>
                  </a:lnTo>
                  <a:lnTo>
                    <a:pt x="441" y="76"/>
                  </a:lnTo>
                  <a:lnTo>
                    <a:pt x="463" y="100"/>
                  </a:lnTo>
                  <a:lnTo>
                    <a:pt x="481" y="127"/>
                  </a:lnTo>
                  <a:lnTo>
                    <a:pt x="495" y="157"/>
                  </a:lnTo>
                  <a:lnTo>
                    <a:pt x="507" y="189"/>
                  </a:lnTo>
                  <a:lnTo>
                    <a:pt x="514" y="223"/>
                  </a:lnTo>
                  <a:lnTo>
                    <a:pt x="516" y="258"/>
                  </a:lnTo>
                  <a:lnTo>
                    <a:pt x="514" y="292"/>
                  </a:lnTo>
                  <a:lnTo>
                    <a:pt x="507" y="326"/>
                  </a:lnTo>
                  <a:lnTo>
                    <a:pt x="495" y="358"/>
                  </a:lnTo>
                  <a:lnTo>
                    <a:pt x="481" y="388"/>
                  </a:lnTo>
                  <a:lnTo>
                    <a:pt x="463" y="416"/>
                  </a:lnTo>
                  <a:lnTo>
                    <a:pt x="441" y="440"/>
                  </a:lnTo>
                  <a:lnTo>
                    <a:pt x="415" y="462"/>
                  </a:lnTo>
                  <a:lnTo>
                    <a:pt x="389" y="480"/>
                  </a:lnTo>
                  <a:lnTo>
                    <a:pt x="359" y="495"/>
                  </a:lnTo>
                  <a:lnTo>
                    <a:pt x="327" y="506"/>
                  </a:lnTo>
                  <a:lnTo>
                    <a:pt x="293" y="513"/>
                  </a:lnTo>
                  <a:lnTo>
                    <a:pt x="258" y="515"/>
                  </a:lnTo>
                  <a:lnTo>
                    <a:pt x="223" y="513"/>
                  </a:lnTo>
                  <a:lnTo>
                    <a:pt x="190" y="506"/>
                  </a:lnTo>
                  <a:lnTo>
                    <a:pt x="158" y="495"/>
                  </a:lnTo>
                  <a:lnTo>
                    <a:pt x="128" y="480"/>
                  </a:lnTo>
                  <a:lnTo>
                    <a:pt x="101" y="462"/>
                  </a:lnTo>
                  <a:lnTo>
                    <a:pt x="76" y="440"/>
                  </a:lnTo>
                  <a:lnTo>
                    <a:pt x="54" y="416"/>
                  </a:lnTo>
                  <a:lnTo>
                    <a:pt x="36" y="388"/>
                  </a:lnTo>
                  <a:lnTo>
                    <a:pt x="21" y="358"/>
                  </a:lnTo>
                  <a:lnTo>
                    <a:pt x="9" y="326"/>
                  </a:lnTo>
                  <a:lnTo>
                    <a:pt x="3" y="292"/>
                  </a:lnTo>
                  <a:lnTo>
                    <a:pt x="0" y="258"/>
                  </a:lnTo>
                  <a:lnTo>
                    <a:pt x="3" y="223"/>
                  </a:lnTo>
                  <a:lnTo>
                    <a:pt x="9" y="189"/>
                  </a:lnTo>
                  <a:lnTo>
                    <a:pt x="21" y="157"/>
                  </a:lnTo>
                  <a:lnTo>
                    <a:pt x="36" y="127"/>
                  </a:lnTo>
                  <a:lnTo>
                    <a:pt x="54" y="100"/>
                  </a:lnTo>
                  <a:lnTo>
                    <a:pt x="76" y="76"/>
                  </a:lnTo>
                  <a:lnTo>
                    <a:pt x="101" y="53"/>
                  </a:lnTo>
                  <a:lnTo>
                    <a:pt x="128" y="35"/>
                  </a:lnTo>
                  <a:lnTo>
                    <a:pt x="158" y="20"/>
                  </a:lnTo>
                  <a:lnTo>
                    <a:pt x="190" y="9"/>
                  </a:lnTo>
                  <a:lnTo>
                    <a:pt x="223" y="3"/>
                  </a:lnTo>
                  <a:lnTo>
                    <a:pt x="2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30" name="Freeform 35">
              <a:extLst>
                <a:ext uri="{FF2B5EF4-FFF2-40B4-BE49-F238E27FC236}">
                  <a16:creationId xmlns:a16="http://schemas.microsoft.com/office/drawing/2014/main" id="{75B33E1D-7764-3349-B548-D4E810105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4900" y="3463926"/>
              <a:ext cx="349250" cy="190500"/>
            </a:xfrm>
            <a:custGeom>
              <a:avLst/>
              <a:gdLst>
                <a:gd name="T0" fmla="*/ 158 w 882"/>
                <a:gd name="T1" fmla="*/ 142 h 481"/>
                <a:gd name="T2" fmla="*/ 144 w 882"/>
                <a:gd name="T3" fmla="*/ 162 h 481"/>
                <a:gd name="T4" fmla="*/ 112 w 882"/>
                <a:gd name="T5" fmla="*/ 220 h 481"/>
                <a:gd name="T6" fmla="*/ 175 w 882"/>
                <a:gd name="T7" fmla="*/ 281 h 481"/>
                <a:gd name="T8" fmla="*/ 248 w 882"/>
                <a:gd name="T9" fmla="*/ 329 h 481"/>
                <a:gd name="T10" fmla="*/ 339 w 882"/>
                <a:gd name="T11" fmla="*/ 364 h 481"/>
                <a:gd name="T12" fmla="*/ 441 w 882"/>
                <a:gd name="T13" fmla="*/ 375 h 481"/>
                <a:gd name="T14" fmla="*/ 543 w 882"/>
                <a:gd name="T15" fmla="*/ 364 h 481"/>
                <a:gd name="T16" fmla="*/ 635 w 882"/>
                <a:gd name="T17" fmla="*/ 329 h 481"/>
                <a:gd name="T18" fmla="*/ 708 w 882"/>
                <a:gd name="T19" fmla="*/ 281 h 481"/>
                <a:gd name="T20" fmla="*/ 770 w 882"/>
                <a:gd name="T21" fmla="*/ 220 h 481"/>
                <a:gd name="T22" fmla="*/ 739 w 882"/>
                <a:gd name="T23" fmla="*/ 162 h 481"/>
                <a:gd name="T24" fmla="*/ 708 w 882"/>
                <a:gd name="T25" fmla="*/ 123 h 481"/>
                <a:gd name="T26" fmla="*/ 640 w 882"/>
                <a:gd name="T27" fmla="*/ 163 h 481"/>
                <a:gd name="T28" fmla="*/ 565 w 882"/>
                <a:gd name="T29" fmla="*/ 191 h 481"/>
                <a:gd name="T30" fmla="*/ 483 w 882"/>
                <a:gd name="T31" fmla="*/ 207 h 481"/>
                <a:gd name="T32" fmla="*/ 399 w 882"/>
                <a:gd name="T33" fmla="*/ 207 h 481"/>
                <a:gd name="T34" fmla="*/ 317 w 882"/>
                <a:gd name="T35" fmla="*/ 191 h 481"/>
                <a:gd name="T36" fmla="*/ 242 w 882"/>
                <a:gd name="T37" fmla="*/ 162 h 481"/>
                <a:gd name="T38" fmla="*/ 175 w 882"/>
                <a:gd name="T39" fmla="*/ 123 h 481"/>
                <a:gd name="T40" fmla="*/ 191 w 882"/>
                <a:gd name="T41" fmla="*/ 4 h 481"/>
                <a:gd name="T42" fmla="*/ 238 w 882"/>
                <a:gd name="T43" fmla="*/ 39 h 481"/>
                <a:gd name="T44" fmla="*/ 315 w 882"/>
                <a:gd name="T45" fmla="*/ 79 h 481"/>
                <a:gd name="T46" fmla="*/ 397 w 882"/>
                <a:gd name="T47" fmla="*/ 100 h 481"/>
                <a:gd name="T48" fmla="*/ 485 w 882"/>
                <a:gd name="T49" fmla="*/ 100 h 481"/>
                <a:gd name="T50" fmla="*/ 567 w 882"/>
                <a:gd name="T51" fmla="*/ 79 h 481"/>
                <a:gd name="T52" fmla="*/ 642 w 882"/>
                <a:gd name="T53" fmla="*/ 40 h 481"/>
                <a:gd name="T54" fmla="*/ 689 w 882"/>
                <a:gd name="T55" fmla="*/ 5 h 481"/>
                <a:gd name="T56" fmla="*/ 718 w 882"/>
                <a:gd name="T57" fmla="*/ 0 h 481"/>
                <a:gd name="T58" fmla="*/ 747 w 882"/>
                <a:gd name="T59" fmla="*/ 13 h 481"/>
                <a:gd name="T60" fmla="*/ 803 w 882"/>
                <a:gd name="T61" fmla="*/ 72 h 481"/>
                <a:gd name="T62" fmla="*/ 847 w 882"/>
                <a:gd name="T63" fmla="*/ 139 h 481"/>
                <a:gd name="T64" fmla="*/ 880 w 882"/>
                <a:gd name="T65" fmla="*/ 212 h 481"/>
                <a:gd name="T66" fmla="*/ 880 w 882"/>
                <a:gd name="T67" fmla="*/ 245 h 481"/>
                <a:gd name="T68" fmla="*/ 841 w 882"/>
                <a:gd name="T69" fmla="*/ 299 h 481"/>
                <a:gd name="T70" fmla="*/ 768 w 882"/>
                <a:gd name="T71" fmla="*/ 368 h 481"/>
                <a:gd name="T72" fmla="*/ 684 w 882"/>
                <a:gd name="T73" fmla="*/ 422 h 481"/>
                <a:gd name="T74" fmla="*/ 591 w 882"/>
                <a:gd name="T75" fmla="*/ 459 h 481"/>
                <a:gd name="T76" fmla="*/ 492 w 882"/>
                <a:gd name="T77" fmla="*/ 479 h 481"/>
                <a:gd name="T78" fmla="*/ 390 w 882"/>
                <a:gd name="T79" fmla="*/ 479 h 481"/>
                <a:gd name="T80" fmla="*/ 291 w 882"/>
                <a:gd name="T81" fmla="*/ 459 h 481"/>
                <a:gd name="T82" fmla="*/ 199 w 882"/>
                <a:gd name="T83" fmla="*/ 422 h 481"/>
                <a:gd name="T84" fmla="*/ 114 w 882"/>
                <a:gd name="T85" fmla="*/ 368 h 481"/>
                <a:gd name="T86" fmla="*/ 41 w 882"/>
                <a:gd name="T87" fmla="*/ 299 h 481"/>
                <a:gd name="T88" fmla="*/ 2 w 882"/>
                <a:gd name="T89" fmla="*/ 245 h 481"/>
                <a:gd name="T90" fmla="*/ 3 w 882"/>
                <a:gd name="T91" fmla="*/ 212 h 481"/>
                <a:gd name="T92" fmla="*/ 35 w 882"/>
                <a:gd name="T93" fmla="*/ 138 h 481"/>
                <a:gd name="T94" fmla="*/ 56 w 882"/>
                <a:gd name="T95" fmla="*/ 104 h 481"/>
                <a:gd name="T96" fmla="*/ 105 w 882"/>
                <a:gd name="T97" fmla="*/ 41 h 481"/>
                <a:gd name="T98" fmla="*/ 147 w 882"/>
                <a:gd name="T99" fmla="*/ 5 h 481"/>
                <a:gd name="T100" fmla="*/ 177 w 882"/>
                <a:gd name="T101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2" h="481">
                  <a:moveTo>
                    <a:pt x="175" y="123"/>
                  </a:moveTo>
                  <a:lnTo>
                    <a:pt x="158" y="142"/>
                  </a:lnTo>
                  <a:lnTo>
                    <a:pt x="144" y="162"/>
                  </a:lnTo>
                  <a:lnTo>
                    <a:pt x="144" y="162"/>
                  </a:lnTo>
                  <a:lnTo>
                    <a:pt x="126" y="191"/>
                  </a:lnTo>
                  <a:lnTo>
                    <a:pt x="112" y="220"/>
                  </a:lnTo>
                  <a:lnTo>
                    <a:pt x="142" y="253"/>
                  </a:lnTo>
                  <a:lnTo>
                    <a:pt x="175" y="281"/>
                  </a:lnTo>
                  <a:lnTo>
                    <a:pt x="210" y="307"/>
                  </a:lnTo>
                  <a:lnTo>
                    <a:pt x="248" y="329"/>
                  </a:lnTo>
                  <a:lnTo>
                    <a:pt x="292" y="348"/>
                  </a:lnTo>
                  <a:lnTo>
                    <a:pt x="339" y="364"/>
                  </a:lnTo>
                  <a:lnTo>
                    <a:pt x="390" y="372"/>
                  </a:lnTo>
                  <a:lnTo>
                    <a:pt x="441" y="375"/>
                  </a:lnTo>
                  <a:lnTo>
                    <a:pt x="493" y="372"/>
                  </a:lnTo>
                  <a:lnTo>
                    <a:pt x="543" y="364"/>
                  </a:lnTo>
                  <a:lnTo>
                    <a:pt x="590" y="348"/>
                  </a:lnTo>
                  <a:lnTo>
                    <a:pt x="635" y="329"/>
                  </a:lnTo>
                  <a:lnTo>
                    <a:pt x="673" y="307"/>
                  </a:lnTo>
                  <a:lnTo>
                    <a:pt x="708" y="281"/>
                  </a:lnTo>
                  <a:lnTo>
                    <a:pt x="741" y="253"/>
                  </a:lnTo>
                  <a:lnTo>
                    <a:pt x="770" y="220"/>
                  </a:lnTo>
                  <a:lnTo>
                    <a:pt x="755" y="190"/>
                  </a:lnTo>
                  <a:lnTo>
                    <a:pt x="739" y="162"/>
                  </a:lnTo>
                  <a:lnTo>
                    <a:pt x="725" y="142"/>
                  </a:lnTo>
                  <a:lnTo>
                    <a:pt x="708" y="123"/>
                  </a:lnTo>
                  <a:lnTo>
                    <a:pt x="675" y="144"/>
                  </a:lnTo>
                  <a:lnTo>
                    <a:pt x="640" y="163"/>
                  </a:lnTo>
                  <a:lnTo>
                    <a:pt x="604" y="179"/>
                  </a:lnTo>
                  <a:lnTo>
                    <a:pt x="565" y="191"/>
                  </a:lnTo>
                  <a:lnTo>
                    <a:pt x="525" y="200"/>
                  </a:lnTo>
                  <a:lnTo>
                    <a:pt x="483" y="207"/>
                  </a:lnTo>
                  <a:lnTo>
                    <a:pt x="441" y="208"/>
                  </a:lnTo>
                  <a:lnTo>
                    <a:pt x="399" y="207"/>
                  </a:lnTo>
                  <a:lnTo>
                    <a:pt x="357" y="200"/>
                  </a:lnTo>
                  <a:lnTo>
                    <a:pt x="317" y="191"/>
                  </a:lnTo>
                  <a:lnTo>
                    <a:pt x="278" y="179"/>
                  </a:lnTo>
                  <a:lnTo>
                    <a:pt x="242" y="162"/>
                  </a:lnTo>
                  <a:lnTo>
                    <a:pt x="207" y="144"/>
                  </a:lnTo>
                  <a:lnTo>
                    <a:pt x="175" y="123"/>
                  </a:lnTo>
                  <a:close/>
                  <a:moveTo>
                    <a:pt x="177" y="0"/>
                  </a:moveTo>
                  <a:lnTo>
                    <a:pt x="191" y="4"/>
                  </a:lnTo>
                  <a:lnTo>
                    <a:pt x="205" y="13"/>
                  </a:lnTo>
                  <a:lnTo>
                    <a:pt x="238" y="39"/>
                  </a:lnTo>
                  <a:lnTo>
                    <a:pt x="275" y="62"/>
                  </a:lnTo>
                  <a:lnTo>
                    <a:pt x="315" y="79"/>
                  </a:lnTo>
                  <a:lnTo>
                    <a:pt x="355" y="92"/>
                  </a:lnTo>
                  <a:lnTo>
                    <a:pt x="397" y="100"/>
                  </a:lnTo>
                  <a:lnTo>
                    <a:pt x="441" y="102"/>
                  </a:lnTo>
                  <a:lnTo>
                    <a:pt x="485" y="100"/>
                  </a:lnTo>
                  <a:lnTo>
                    <a:pt x="527" y="92"/>
                  </a:lnTo>
                  <a:lnTo>
                    <a:pt x="567" y="79"/>
                  </a:lnTo>
                  <a:lnTo>
                    <a:pt x="606" y="62"/>
                  </a:lnTo>
                  <a:lnTo>
                    <a:pt x="642" y="40"/>
                  </a:lnTo>
                  <a:lnTo>
                    <a:pt x="676" y="13"/>
                  </a:lnTo>
                  <a:lnTo>
                    <a:pt x="689" y="5"/>
                  </a:lnTo>
                  <a:lnTo>
                    <a:pt x="704" y="0"/>
                  </a:lnTo>
                  <a:lnTo>
                    <a:pt x="718" y="0"/>
                  </a:lnTo>
                  <a:lnTo>
                    <a:pt x="734" y="4"/>
                  </a:lnTo>
                  <a:lnTo>
                    <a:pt x="747" y="13"/>
                  </a:lnTo>
                  <a:lnTo>
                    <a:pt x="776" y="41"/>
                  </a:lnTo>
                  <a:lnTo>
                    <a:pt x="803" y="72"/>
                  </a:lnTo>
                  <a:lnTo>
                    <a:pt x="826" y="104"/>
                  </a:lnTo>
                  <a:lnTo>
                    <a:pt x="847" y="139"/>
                  </a:lnTo>
                  <a:lnTo>
                    <a:pt x="865" y="175"/>
                  </a:lnTo>
                  <a:lnTo>
                    <a:pt x="880" y="212"/>
                  </a:lnTo>
                  <a:lnTo>
                    <a:pt x="882" y="228"/>
                  </a:lnTo>
                  <a:lnTo>
                    <a:pt x="880" y="245"/>
                  </a:lnTo>
                  <a:lnTo>
                    <a:pt x="873" y="260"/>
                  </a:lnTo>
                  <a:lnTo>
                    <a:pt x="841" y="299"/>
                  </a:lnTo>
                  <a:lnTo>
                    <a:pt x="806" y="335"/>
                  </a:lnTo>
                  <a:lnTo>
                    <a:pt x="768" y="368"/>
                  </a:lnTo>
                  <a:lnTo>
                    <a:pt x="727" y="397"/>
                  </a:lnTo>
                  <a:lnTo>
                    <a:pt x="684" y="422"/>
                  </a:lnTo>
                  <a:lnTo>
                    <a:pt x="638" y="443"/>
                  </a:lnTo>
                  <a:lnTo>
                    <a:pt x="591" y="459"/>
                  </a:lnTo>
                  <a:lnTo>
                    <a:pt x="543" y="471"/>
                  </a:lnTo>
                  <a:lnTo>
                    <a:pt x="492" y="479"/>
                  </a:lnTo>
                  <a:lnTo>
                    <a:pt x="441" y="481"/>
                  </a:lnTo>
                  <a:lnTo>
                    <a:pt x="390" y="479"/>
                  </a:lnTo>
                  <a:lnTo>
                    <a:pt x="339" y="471"/>
                  </a:lnTo>
                  <a:lnTo>
                    <a:pt x="291" y="459"/>
                  </a:lnTo>
                  <a:lnTo>
                    <a:pt x="244" y="443"/>
                  </a:lnTo>
                  <a:lnTo>
                    <a:pt x="199" y="422"/>
                  </a:lnTo>
                  <a:lnTo>
                    <a:pt x="155" y="397"/>
                  </a:lnTo>
                  <a:lnTo>
                    <a:pt x="114" y="368"/>
                  </a:lnTo>
                  <a:lnTo>
                    <a:pt x="76" y="335"/>
                  </a:lnTo>
                  <a:lnTo>
                    <a:pt x="41" y="299"/>
                  </a:lnTo>
                  <a:lnTo>
                    <a:pt x="9" y="260"/>
                  </a:lnTo>
                  <a:lnTo>
                    <a:pt x="2" y="245"/>
                  </a:lnTo>
                  <a:lnTo>
                    <a:pt x="0" y="229"/>
                  </a:lnTo>
                  <a:lnTo>
                    <a:pt x="3" y="212"/>
                  </a:lnTo>
                  <a:lnTo>
                    <a:pt x="17" y="174"/>
                  </a:lnTo>
                  <a:lnTo>
                    <a:pt x="35" y="138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79" y="72"/>
                  </a:lnTo>
                  <a:lnTo>
                    <a:pt x="105" y="41"/>
                  </a:lnTo>
                  <a:lnTo>
                    <a:pt x="134" y="13"/>
                  </a:lnTo>
                  <a:lnTo>
                    <a:pt x="147" y="5"/>
                  </a:lnTo>
                  <a:lnTo>
                    <a:pt x="161" y="0"/>
                  </a:lnTo>
                  <a:lnTo>
                    <a:pt x="1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0043CDE7-5A25-FE46-BEB3-27703184BD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96250" y="3151188"/>
              <a:ext cx="584200" cy="584200"/>
            </a:xfrm>
            <a:custGeom>
              <a:avLst/>
              <a:gdLst>
                <a:gd name="T0" fmla="*/ 609 w 1472"/>
                <a:gd name="T1" fmla="*/ 119 h 1471"/>
                <a:gd name="T2" fmla="*/ 436 w 1472"/>
                <a:gd name="T3" fmla="*/ 181 h 1471"/>
                <a:gd name="T4" fmla="*/ 291 w 1472"/>
                <a:gd name="T5" fmla="*/ 290 h 1471"/>
                <a:gd name="T6" fmla="*/ 182 w 1472"/>
                <a:gd name="T7" fmla="*/ 435 h 1471"/>
                <a:gd name="T8" fmla="*/ 119 w 1472"/>
                <a:gd name="T9" fmla="*/ 609 h 1471"/>
                <a:gd name="T10" fmla="*/ 109 w 1472"/>
                <a:gd name="T11" fmla="*/ 800 h 1471"/>
                <a:gd name="T12" fmla="*/ 155 w 1472"/>
                <a:gd name="T13" fmla="*/ 980 h 1471"/>
                <a:gd name="T14" fmla="*/ 250 w 1472"/>
                <a:gd name="T15" fmla="*/ 1136 h 1471"/>
                <a:gd name="T16" fmla="*/ 384 w 1472"/>
                <a:gd name="T17" fmla="*/ 1257 h 1471"/>
                <a:gd name="T18" fmla="*/ 549 w 1472"/>
                <a:gd name="T19" fmla="*/ 1336 h 1471"/>
                <a:gd name="T20" fmla="*/ 736 w 1472"/>
                <a:gd name="T21" fmla="*/ 1365 h 1471"/>
                <a:gd name="T22" fmla="*/ 904 w 1472"/>
                <a:gd name="T23" fmla="*/ 1343 h 1471"/>
                <a:gd name="T24" fmla="*/ 1054 w 1472"/>
                <a:gd name="T25" fmla="*/ 1279 h 1471"/>
                <a:gd name="T26" fmla="*/ 1182 w 1472"/>
                <a:gd name="T27" fmla="*/ 1180 h 1471"/>
                <a:gd name="T28" fmla="*/ 1290 w 1472"/>
                <a:gd name="T29" fmla="*/ 1036 h 1471"/>
                <a:gd name="T30" fmla="*/ 1354 w 1472"/>
                <a:gd name="T31" fmla="*/ 862 h 1471"/>
                <a:gd name="T32" fmla="*/ 1363 w 1472"/>
                <a:gd name="T33" fmla="*/ 671 h 1471"/>
                <a:gd name="T34" fmla="*/ 1317 w 1472"/>
                <a:gd name="T35" fmla="*/ 490 h 1471"/>
                <a:gd name="T36" fmla="*/ 1222 w 1472"/>
                <a:gd name="T37" fmla="*/ 334 h 1471"/>
                <a:gd name="T38" fmla="*/ 1088 w 1472"/>
                <a:gd name="T39" fmla="*/ 213 h 1471"/>
                <a:gd name="T40" fmla="*/ 924 w 1472"/>
                <a:gd name="T41" fmla="*/ 134 h 1471"/>
                <a:gd name="T42" fmla="*/ 736 w 1472"/>
                <a:gd name="T43" fmla="*/ 105 h 1471"/>
                <a:gd name="T44" fmla="*/ 868 w 1472"/>
                <a:gd name="T45" fmla="*/ 12 h 1471"/>
                <a:gd name="T46" fmla="*/ 1051 w 1472"/>
                <a:gd name="T47" fmla="*/ 71 h 1471"/>
                <a:gd name="T48" fmla="*/ 1211 w 1472"/>
                <a:gd name="T49" fmla="*/ 173 h 1471"/>
                <a:gd name="T50" fmla="*/ 1338 w 1472"/>
                <a:gd name="T51" fmla="*/ 311 h 1471"/>
                <a:gd name="T52" fmla="*/ 1427 w 1472"/>
                <a:gd name="T53" fmla="*/ 479 h 1471"/>
                <a:gd name="T54" fmla="*/ 1470 w 1472"/>
                <a:gd name="T55" fmla="*/ 668 h 1471"/>
                <a:gd name="T56" fmla="*/ 1460 w 1472"/>
                <a:gd name="T57" fmla="*/ 867 h 1471"/>
                <a:gd name="T58" fmla="*/ 1402 w 1472"/>
                <a:gd name="T59" fmla="*/ 1051 h 1471"/>
                <a:gd name="T60" fmla="*/ 1299 w 1472"/>
                <a:gd name="T61" fmla="*/ 1209 h 1471"/>
                <a:gd name="T62" fmla="*/ 1161 w 1472"/>
                <a:gd name="T63" fmla="*/ 1335 h 1471"/>
                <a:gd name="T64" fmla="*/ 993 w 1472"/>
                <a:gd name="T65" fmla="*/ 1425 h 1471"/>
                <a:gd name="T66" fmla="*/ 804 w 1472"/>
                <a:gd name="T67" fmla="*/ 1468 h 1471"/>
                <a:gd name="T68" fmla="*/ 604 w 1472"/>
                <a:gd name="T69" fmla="*/ 1459 h 1471"/>
                <a:gd name="T70" fmla="*/ 420 w 1472"/>
                <a:gd name="T71" fmla="*/ 1400 h 1471"/>
                <a:gd name="T72" fmla="*/ 262 w 1472"/>
                <a:gd name="T73" fmla="*/ 1297 h 1471"/>
                <a:gd name="T74" fmla="*/ 135 w 1472"/>
                <a:gd name="T75" fmla="*/ 1160 h 1471"/>
                <a:gd name="T76" fmla="*/ 46 w 1472"/>
                <a:gd name="T77" fmla="*/ 992 h 1471"/>
                <a:gd name="T78" fmla="*/ 3 w 1472"/>
                <a:gd name="T79" fmla="*/ 803 h 1471"/>
                <a:gd name="T80" fmla="*/ 12 w 1472"/>
                <a:gd name="T81" fmla="*/ 603 h 1471"/>
                <a:gd name="T82" fmla="*/ 71 w 1472"/>
                <a:gd name="T83" fmla="*/ 420 h 1471"/>
                <a:gd name="T84" fmla="*/ 174 w 1472"/>
                <a:gd name="T85" fmla="*/ 262 h 1471"/>
                <a:gd name="T86" fmla="*/ 311 w 1472"/>
                <a:gd name="T87" fmla="*/ 134 h 1471"/>
                <a:gd name="T88" fmla="*/ 480 w 1472"/>
                <a:gd name="T89" fmla="*/ 46 h 1471"/>
                <a:gd name="T90" fmla="*/ 669 w 1472"/>
                <a:gd name="T91" fmla="*/ 3 h 1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72" h="1471">
                  <a:moveTo>
                    <a:pt x="736" y="105"/>
                  </a:moveTo>
                  <a:lnTo>
                    <a:pt x="672" y="109"/>
                  </a:lnTo>
                  <a:lnTo>
                    <a:pt x="609" y="119"/>
                  </a:lnTo>
                  <a:lnTo>
                    <a:pt x="549" y="134"/>
                  </a:lnTo>
                  <a:lnTo>
                    <a:pt x="491" y="155"/>
                  </a:lnTo>
                  <a:lnTo>
                    <a:pt x="436" y="181"/>
                  </a:lnTo>
                  <a:lnTo>
                    <a:pt x="384" y="213"/>
                  </a:lnTo>
                  <a:lnTo>
                    <a:pt x="335" y="249"/>
                  </a:lnTo>
                  <a:lnTo>
                    <a:pt x="291" y="290"/>
                  </a:lnTo>
                  <a:lnTo>
                    <a:pt x="250" y="334"/>
                  </a:lnTo>
                  <a:lnTo>
                    <a:pt x="214" y="383"/>
                  </a:lnTo>
                  <a:lnTo>
                    <a:pt x="182" y="435"/>
                  </a:lnTo>
                  <a:lnTo>
                    <a:pt x="155" y="490"/>
                  </a:lnTo>
                  <a:lnTo>
                    <a:pt x="135" y="548"/>
                  </a:lnTo>
                  <a:lnTo>
                    <a:pt x="119" y="609"/>
                  </a:lnTo>
                  <a:lnTo>
                    <a:pt x="109" y="671"/>
                  </a:lnTo>
                  <a:lnTo>
                    <a:pt x="106" y="736"/>
                  </a:lnTo>
                  <a:lnTo>
                    <a:pt x="109" y="800"/>
                  </a:lnTo>
                  <a:lnTo>
                    <a:pt x="119" y="862"/>
                  </a:lnTo>
                  <a:lnTo>
                    <a:pt x="135" y="923"/>
                  </a:lnTo>
                  <a:lnTo>
                    <a:pt x="155" y="980"/>
                  </a:lnTo>
                  <a:lnTo>
                    <a:pt x="182" y="1036"/>
                  </a:lnTo>
                  <a:lnTo>
                    <a:pt x="214" y="1087"/>
                  </a:lnTo>
                  <a:lnTo>
                    <a:pt x="250" y="1136"/>
                  </a:lnTo>
                  <a:lnTo>
                    <a:pt x="291" y="1180"/>
                  </a:lnTo>
                  <a:lnTo>
                    <a:pt x="335" y="1222"/>
                  </a:lnTo>
                  <a:lnTo>
                    <a:pt x="384" y="1257"/>
                  </a:lnTo>
                  <a:lnTo>
                    <a:pt x="436" y="1289"/>
                  </a:lnTo>
                  <a:lnTo>
                    <a:pt x="491" y="1316"/>
                  </a:lnTo>
                  <a:lnTo>
                    <a:pt x="549" y="1336"/>
                  </a:lnTo>
                  <a:lnTo>
                    <a:pt x="609" y="1352"/>
                  </a:lnTo>
                  <a:lnTo>
                    <a:pt x="672" y="1362"/>
                  </a:lnTo>
                  <a:lnTo>
                    <a:pt x="736" y="1365"/>
                  </a:lnTo>
                  <a:lnTo>
                    <a:pt x="793" y="1362"/>
                  </a:lnTo>
                  <a:lnTo>
                    <a:pt x="850" y="1355"/>
                  </a:lnTo>
                  <a:lnTo>
                    <a:pt x="904" y="1343"/>
                  </a:lnTo>
                  <a:lnTo>
                    <a:pt x="957" y="1325"/>
                  </a:lnTo>
                  <a:lnTo>
                    <a:pt x="1006" y="1305"/>
                  </a:lnTo>
                  <a:lnTo>
                    <a:pt x="1054" y="1279"/>
                  </a:lnTo>
                  <a:lnTo>
                    <a:pt x="1100" y="1250"/>
                  </a:lnTo>
                  <a:lnTo>
                    <a:pt x="1142" y="1216"/>
                  </a:lnTo>
                  <a:lnTo>
                    <a:pt x="1182" y="1180"/>
                  </a:lnTo>
                  <a:lnTo>
                    <a:pt x="1222" y="1136"/>
                  </a:lnTo>
                  <a:lnTo>
                    <a:pt x="1259" y="1087"/>
                  </a:lnTo>
                  <a:lnTo>
                    <a:pt x="1290" y="1036"/>
                  </a:lnTo>
                  <a:lnTo>
                    <a:pt x="1317" y="980"/>
                  </a:lnTo>
                  <a:lnTo>
                    <a:pt x="1338" y="923"/>
                  </a:lnTo>
                  <a:lnTo>
                    <a:pt x="1354" y="862"/>
                  </a:lnTo>
                  <a:lnTo>
                    <a:pt x="1363" y="800"/>
                  </a:lnTo>
                  <a:lnTo>
                    <a:pt x="1366" y="736"/>
                  </a:lnTo>
                  <a:lnTo>
                    <a:pt x="1363" y="671"/>
                  </a:lnTo>
                  <a:lnTo>
                    <a:pt x="1354" y="609"/>
                  </a:lnTo>
                  <a:lnTo>
                    <a:pt x="1338" y="548"/>
                  </a:lnTo>
                  <a:lnTo>
                    <a:pt x="1317" y="490"/>
                  </a:lnTo>
                  <a:lnTo>
                    <a:pt x="1290" y="435"/>
                  </a:lnTo>
                  <a:lnTo>
                    <a:pt x="1259" y="383"/>
                  </a:lnTo>
                  <a:lnTo>
                    <a:pt x="1222" y="334"/>
                  </a:lnTo>
                  <a:lnTo>
                    <a:pt x="1182" y="290"/>
                  </a:lnTo>
                  <a:lnTo>
                    <a:pt x="1137" y="249"/>
                  </a:lnTo>
                  <a:lnTo>
                    <a:pt x="1088" y="213"/>
                  </a:lnTo>
                  <a:lnTo>
                    <a:pt x="1037" y="181"/>
                  </a:lnTo>
                  <a:lnTo>
                    <a:pt x="982" y="155"/>
                  </a:lnTo>
                  <a:lnTo>
                    <a:pt x="924" y="134"/>
                  </a:lnTo>
                  <a:lnTo>
                    <a:pt x="863" y="119"/>
                  </a:lnTo>
                  <a:lnTo>
                    <a:pt x="801" y="109"/>
                  </a:lnTo>
                  <a:lnTo>
                    <a:pt x="736" y="105"/>
                  </a:lnTo>
                  <a:close/>
                  <a:moveTo>
                    <a:pt x="736" y="0"/>
                  </a:moveTo>
                  <a:lnTo>
                    <a:pt x="804" y="3"/>
                  </a:lnTo>
                  <a:lnTo>
                    <a:pt x="868" y="12"/>
                  </a:lnTo>
                  <a:lnTo>
                    <a:pt x="932" y="26"/>
                  </a:lnTo>
                  <a:lnTo>
                    <a:pt x="993" y="46"/>
                  </a:lnTo>
                  <a:lnTo>
                    <a:pt x="1051" y="71"/>
                  </a:lnTo>
                  <a:lnTo>
                    <a:pt x="1108" y="100"/>
                  </a:lnTo>
                  <a:lnTo>
                    <a:pt x="1161" y="134"/>
                  </a:lnTo>
                  <a:lnTo>
                    <a:pt x="1211" y="173"/>
                  </a:lnTo>
                  <a:lnTo>
                    <a:pt x="1257" y="215"/>
                  </a:lnTo>
                  <a:lnTo>
                    <a:pt x="1299" y="262"/>
                  </a:lnTo>
                  <a:lnTo>
                    <a:pt x="1338" y="311"/>
                  </a:lnTo>
                  <a:lnTo>
                    <a:pt x="1372" y="364"/>
                  </a:lnTo>
                  <a:lnTo>
                    <a:pt x="1402" y="420"/>
                  </a:lnTo>
                  <a:lnTo>
                    <a:pt x="1427" y="479"/>
                  </a:lnTo>
                  <a:lnTo>
                    <a:pt x="1446" y="540"/>
                  </a:lnTo>
                  <a:lnTo>
                    <a:pt x="1460" y="603"/>
                  </a:lnTo>
                  <a:lnTo>
                    <a:pt x="1470" y="668"/>
                  </a:lnTo>
                  <a:lnTo>
                    <a:pt x="1472" y="736"/>
                  </a:lnTo>
                  <a:lnTo>
                    <a:pt x="1470" y="803"/>
                  </a:lnTo>
                  <a:lnTo>
                    <a:pt x="1460" y="867"/>
                  </a:lnTo>
                  <a:lnTo>
                    <a:pt x="1446" y="931"/>
                  </a:lnTo>
                  <a:lnTo>
                    <a:pt x="1427" y="992"/>
                  </a:lnTo>
                  <a:lnTo>
                    <a:pt x="1402" y="1051"/>
                  </a:lnTo>
                  <a:lnTo>
                    <a:pt x="1372" y="1107"/>
                  </a:lnTo>
                  <a:lnTo>
                    <a:pt x="1338" y="1160"/>
                  </a:lnTo>
                  <a:lnTo>
                    <a:pt x="1299" y="1209"/>
                  </a:lnTo>
                  <a:lnTo>
                    <a:pt x="1257" y="1255"/>
                  </a:lnTo>
                  <a:lnTo>
                    <a:pt x="1211" y="1297"/>
                  </a:lnTo>
                  <a:lnTo>
                    <a:pt x="1161" y="1335"/>
                  </a:lnTo>
                  <a:lnTo>
                    <a:pt x="1108" y="1370"/>
                  </a:lnTo>
                  <a:lnTo>
                    <a:pt x="1051" y="1400"/>
                  </a:lnTo>
                  <a:lnTo>
                    <a:pt x="993" y="1425"/>
                  </a:lnTo>
                  <a:lnTo>
                    <a:pt x="932" y="1444"/>
                  </a:lnTo>
                  <a:lnTo>
                    <a:pt x="868" y="1459"/>
                  </a:lnTo>
                  <a:lnTo>
                    <a:pt x="804" y="1468"/>
                  </a:lnTo>
                  <a:lnTo>
                    <a:pt x="736" y="1471"/>
                  </a:lnTo>
                  <a:lnTo>
                    <a:pt x="669" y="1468"/>
                  </a:lnTo>
                  <a:lnTo>
                    <a:pt x="604" y="1459"/>
                  </a:lnTo>
                  <a:lnTo>
                    <a:pt x="541" y="1444"/>
                  </a:lnTo>
                  <a:lnTo>
                    <a:pt x="480" y="1425"/>
                  </a:lnTo>
                  <a:lnTo>
                    <a:pt x="420" y="1400"/>
                  </a:lnTo>
                  <a:lnTo>
                    <a:pt x="365" y="1370"/>
                  </a:lnTo>
                  <a:lnTo>
                    <a:pt x="311" y="1335"/>
                  </a:lnTo>
                  <a:lnTo>
                    <a:pt x="262" y="1297"/>
                  </a:lnTo>
                  <a:lnTo>
                    <a:pt x="216" y="1255"/>
                  </a:lnTo>
                  <a:lnTo>
                    <a:pt x="174" y="1209"/>
                  </a:lnTo>
                  <a:lnTo>
                    <a:pt x="135" y="1160"/>
                  </a:lnTo>
                  <a:lnTo>
                    <a:pt x="101" y="1107"/>
                  </a:lnTo>
                  <a:lnTo>
                    <a:pt x="71" y="1051"/>
                  </a:lnTo>
                  <a:lnTo>
                    <a:pt x="46" y="992"/>
                  </a:lnTo>
                  <a:lnTo>
                    <a:pt x="27" y="931"/>
                  </a:lnTo>
                  <a:lnTo>
                    <a:pt x="12" y="867"/>
                  </a:lnTo>
                  <a:lnTo>
                    <a:pt x="3" y="803"/>
                  </a:lnTo>
                  <a:lnTo>
                    <a:pt x="0" y="736"/>
                  </a:lnTo>
                  <a:lnTo>
                    <a:pt x="3" y="668"/>
                  </a:lnTo>
                  <a:lnTo>
                    <a:pt x="12" y="603"/>
                  </a:lnTo>
                  <a:lnTo>
                    <a:pt x="27" y="540"/>
                  </a:lnTo>
                  <a:lnTo>
                    <a:pt x="46" y="479"/>
                  </a:lnTo>
                  <a:lnTo>
                    <a:pt x="71" y="420"/>
                  </a:lnTo>
                  <a:lnTo>
                    <a:pt x="101" y="364"/>
                  </a:lnTo>
                  <a:lnTo>
                    <a:pt x="135" y="311"/>
                  </a:lnTo>
                  <a:lnTo>
                    <a:pt x="174" y="262"/>
                  </a:lnTo>
                  <a:lnTo>
                    <a:pt x="216" y="215"/>
                  </a:lnTo>
                  <a:lnTo>
                    <a:pt x="262" y="173"/>
                  </a:lnTo>
                  <a:lnTo>
                    <a:pt x="311" y="134"/>
                  </a:lnTo>
                  <a:lnTo>
                    <a:pt x="365" y="100"/>
                  </a:lnTo>
                  <a:lnTo>
                    <a:pt x="420" y="71"/>
                  </a:lnTo>
                  <a:lnTo>
                    <a:pt x="480" y="46"/>
                  </a:lnTo>
                  <a:lnTo>
                    <a:pt x="541" y="26"/>
                  </a:lnTo>
                  <a:lnTo>
                    <a:pt x="604" y="12"/>
                  </a:lnTo>
                  <a:lnTo>
                    <a:pt x="669" y="3"/>
                  </a:lnTo>
                  <a:lnTo>
                    <a:pt x="7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278F3F7B-5925-B643-9F33-47BF3625AB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6750" y="3259138"/>
              <a:ext cx="204788" cy="204788"/>
            </a:xfrm>
            <a:custGeom>
              <a:avLst/>
              <a:gdLst>
                <a:gd name="T0" fmla="*/ 227 w 515"/>
                <a:gd name="T1" fmla="*/ 109 h 515"/>
                <a:gd name="T2" fmla="*/ 173 w 515"/>
                <a:gd name="T3" fmla="*/ 131 h 515"/>
                <a:gd name="T4" fmla="*/ 131 w 515"/>
                <a:gd name="T5" fmla="*/ 172 h 515"/>
                <a:gd name="T6" fmla="*/ 109 w 515"/>
                <a:gd name="T7" fmla="*/ 227 h 515"/>
                <a:gd name="T8" fmla="*/ 109 w 515"/>
                <a:gd name="T9" fmla="*/ 288 h 515"/>
                <a:gd name="T10" fmla="*/ 131 w 515"/>
                <a:gd name="T11" fmla="*/ 343 h 515"/>
                <a:gd name="T12" fmla="*/ 172 w 515"/>
                <a:gd name="T13" fmla="*/ 384 h 515"/>
                <a:gd name="T14" fmla="*/ 226 w 515"/>
                <a:gd name="T15" fmla="*/ 406 h 515"/>
                <a:gd name="T16" fmla="*/ 288 w 515"/>
                <a:gd name="T17" fmla="*/ 406 h 515"/>
                <a:gd name="T18" fmla="*/ 342 w 515"/>
                <a:gd name="T19" fmla="*/ 384 h 515"/>
                <a:gd name="T20" fmla="*/ 383 w 515"/>
                <a:gd name="T21" fmla="*/ 343 h 515"/>
                <a:gd name="T22" fmla="*/ 406 w 515"/>
                <a:gd name="T23" fmla="*/ 288 h 515"/>
                <a:gd name="T24" fmla="*/ 406 w 515"/>
                <a:gd name="T25" fmla="*/ 227 h 515"/>
                <a:gd name="T26" fmla="*/ 383 w 515"/>
                <a:gd name="T27" fmla="*/ 172 h 515"/>
                <a:gd name="T28" fmla="*/ 362 w 515"/>
                <a:gd name="T29" fmla="*/ 148 h 515"/>
                <a:gd name="T30" fmla="*/ 314 w 515"/>
                <a:gd name="T31" fmla="*/ 117 h 515"/>
                <a:gd name="T32" fmla="*/ 257 w 515"/>
                <a:gd name="T33" fmla="*/ 106 h 515"/>
                <a:gd name="T34" fmla="*/ 298 w 515"/>
                <a:gd name="T35" fmla="*/ 4 h 515"/>
                <a:gd name="T36" fmla="*/ 373 w 515"/>
                <a:gd name="T37" fmla="*/ 28 h 515"/>
                <a:gd name="T38" fmla="*/ 436 w 515"/>
                <a:gd name="T39" fmla="*/ 73 h 515"/>
                <a:gd name="T40" fmla="*/ 461 w 515"/>
                <a:gd name="T41" fmla="*/ 100 h 515"/>
                <a:gd name="T42" fmla="*/ 495 w 515"/>
                <a:gd name="T43" fmla="*/ 157 h 515"/>
                <a:gd name="T44" fmla="*/ 513 w 515"/>
                <a:gd name="T45" fmla="*/ 223 h 515"/>
                <a:gd name="T46" fmla="*/ 513 w 515"/>
                <a:gd name="T47" fmla="*/ 292 h 515"/>
                <a:gd name="T48" fmla="*/ 495 w 515"/>
                <a:gd name="T49" fmla="*/ 358 h 515"/>
                <a:gd name="T50" fmla="*/ 461 w 515"/>
                <a:gd name="T51" fmla="*/ 416 h 515"/>
                <a:gd name="T52" fmla="*/ 415 w 515"/>
                <a:gd name="T53" fmla="*/ 462 h 515"/>
                <a:gd name="T54" fmla="*/ 358 w 515"/>
                <a:gd name="T55" fmla="*/ 495 h 515"/>
                <a:gd name="T56" fmla="*/ 292 w 515"/>
                <a:gd name="T57" fmla="*/ 513 h 515"/>
                <a:gd name="T58" fmla="*/ 222 w 515"/>
                <a:gd name="T59" fmla="*/ 513 h 515"/>
                <a:gd name="T60" fmla="*/ 157 w 515"/>
                <a:gd name="T61" fmla="*/ 495 h 515"/>
                <a:gd name="T62" fmla="*/ 100 w 515"/>
                <a:gd name="T63" fmla="*/ 462 h 515"/>
                <a:gd name="T64" fmla="*/ 53 w 515"/>
                <a:gd name="T65" fmla="*/ 416 h 515"/>
                <a:gd name="T66" fmla="*/ 19 w 515"/>
                <a:gd name="T67" fmla="*/ 358 h 515"/>
                <a:gd name="T68" fmla="*/ 2 w 515"/>
                <a:gd name="T69" fmla="*/ 292 h 515"/>
                <a:gd name="T70" fmla="*/ 2 w 515"/>
                <a:gd name="T71" fmla="*/ 223 h 515"/>
                <a:gd name="T72" fmla="*/ 19 w 515"/>
                <a:gd name="T73" fmla="*/ 157 h 515"/>
                <a:gd name="T74" fmla="*/ 53 w 515"/>
                <a:gd name="T75" fmla="*/ 100 h 515"/>
                <a:gd name="T76" fmla="*/ 100 w 515"/>
                <a:gd name="T77" fmla="*/ 53 h 515"/>
                <a:gd name="T78" fmla="*/ 157 w 515"/>
                <a:gd name="T79" fmla="*/ 20 h 515"/>
                <a:gd name="T80" fmla="*/ 222 w 515"/>
                <a:gd name="T81" fmla="*/ 3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5" h="515">
                  <a:moveTo>
                    <a:pt x="257" y="106"/>
                  </a:moveTo>
                  <a:lnTo>
                    <a:pt x="227" y="109"/>
                  </a:lnTo>
                  <a:lnTo>
                    <a:pt x="198" y="118"/>
                  </a:lnTo>
                  <a:lnTo>
                    <a:pt x="173" y="131"/>
                  </a:lnTo>
                  <a:lnTo>
                    <a:pt x="150" y="150"/>
                  </a:lnTo>
                  <a:lnTo>
                    <a:pt x="131" y="172"/>
                  </a:lnTo>
                  <a:lnTo>
                    <a:pt x="117" y="199"/>
                  </a:lnTo>
                  <a:lnTo>
                    <a:pt x="109" y="227"/>
                  </a:lnTo>
                  <a:lnTo>
                    <a:pt x="106" y="258"/>
                  </a:lnTo>
                  <a:lnTo>
                    <a:pt x="109" y="288"/>
                  </a:lnTo>
                  <a:lnTo>
                    <a:pt x="117" y="317"/>
                  </a:lnTo>
                  <a:lnTo>
                    <a:pt x="131" y="343"/>
                  </a:lnTo>
                  <a:lnTo>
                    <a:pt x="150" y="365"/>
                  </a:lnTo>
                  <a:lnTo>
                    <a:pt x="172" y="384"/>
                  </a:lnTo>
                  <a:lnTo>
                    <a:pt x="198" y="397"/>
                  </a:lnTo>
                  <a:lnTo>
                    <a:pt x="226" y="406"/>
                  </a:lnTo>
                  <a:lnTo>
                    <a:pt x="257" y="409"/>
                  </a:lnTo>
                  <a:lnTo>
                    <a:pt x="288" y="406"/>
                  </a:lnTo>
                  <a:lnTo>
                    <a:pt x="316" y="397"/>
                  </a:lnTo>
                  <a:lnTo>
                    <a:pt x="342" y="384"/>
                  </a:lnTo>
                  <a:lnTo>
                    <a:pt x="365" y="365"/>
                  </a:lnTo>
                  <a:lnTo>
                    <a:pt x="383" y="343"/>
                  </a:lnTo>
                  <a:lnTo>
                    <a:pt x="398" y="317"/>
                  </a:lnTo>
                  <a:lnTo>
                    <a:pt x="406" y="288"/>
                  </a:lnTo>
                  <a:lnTo>
                    <a:pt x="409" y="258"/>
                  </a:lnTo>
                  <a:lnTo>
                    <a:pt x="406" y="227"/>
                  </a:lnTo>
                  <a:lnTo>
                    <a:pt x="398" y="199"/>
                  </a:lnTo>
                  <a:lnTo>
                    <a:pt x="383" y="172"/>
                  </a:lnTo>
                  <a:lnTo>
                    <a:pt x="365" y="150"/>
                  </a:lnTo>
                  <a:lnTo>
                    <a:pt x="362" y="148"/>
                  </a:lnTo>
                  <a:lnTo>
                    <a:pt x="340" y="130"/>
                  </a:lnTo>
                  <a:lnTo>
                    <a:pt x="314" y="117"/>
                  </a:lnTo>
                  <a:lnTo>
                    <a:pt x="287" y="109"/>
                  </a:lnTo>
                  <a:lnTo>
                    <a:pt x="257" y="106"/>
                  </a:lnTo>
                  <a:close/>
                  <a:moveTo>
                    <a:pt x="257" y="0"/>
                  </a:moveTo>
                  <a:lnTo>
                    <a:pt x="298" y="4"/>
                  </a:lnTo>
                  <a:lnTo>
                    <a:pt x="337" y="13"/>
                  </a:lnTo>
                  <a:lnTo>
                    <a:pt x="373" y="28"/>
                  </a:lnTo>
                  <a:lnTo>
                    <a:pt x="406" y="48"/>
                  </a:lnTo>
                  <a:lnTo>
                    <a:pt x="436" y="73"/>
                  </a:lnTo>
                  <a:lnTo>
                    <a:pt x="440" y="76"/>
                  </a:lnTo>
                  <a:lnTo>
                    <a:pt x="461" y="100"/>
                  </a:lnTo>
                  <a:lnTo>
                    <a:pt x="480" y="127"/>
                  </a:lnTo>
                  <a:lnTo>
                    <a:pt x="495" y="157"/>
                  </a:lnTo>
                  <a:lnTo>
                    <a:pt x="506" y="189"/>
                  </a:lnTo>
                  <a:lnTo>
                    <a:pt x="513" y="223"/>
                  </a:lnTo>
                  <a:lnTo>
                    <a:pt x="515" y="258"/>
                  </a:lnTo>
                  <a:lnTo>
                    <a:pt x="513" y="292"/>
                  </a:lnTo>
                  <a:lnTo>
                    <a:pt x="506" y="326"/>
                  </a:lnTo>
                  <a:lnTo>
                    <a:pt x="495" y="358"/>
                  </a:lnTo>
                  <a:lnTo>
                    <a:pt x="480" y="388"/>
                  </a:lnTo>
                  <a:lnTo>
                    <a:pt x="461" y="416"/>
                  </a:lnTo>
                  <a:lnTo>
                    <a:pt x="440" y="440"/>
                  </a:lnTo>
                  <a:lnTo>
                    <a:pt x="415" y="462"/>
                  </a:lnTo>
                  <a:lnTo>
                    <a:pt x="387" y="480"/>
                  </a:lnTo>
                  <a:lnTo>
                    <a:pt x="358" y="495"/>
                  </a:lnTo>
                  <a:lnTo>
                    <a:pt x="326" y="506"/>
                  </a:lnTo>
                  <a:lnTo>
                    <a:pt x="292" y="513"/>
                  </a:lnTo>
                  <a:lnTo>
                    <a:pt x="257" y="515"/>
                  </a:lnTo>
                  <a:lnTo>
                    <a:pt x="222" y="513"/>
                  </a:lnTo>
                  <a:lnTo>
                    <a:pt x="189" y="506"/>
                  </a:lnTo>
                  <a:lnTo>
                    <a:pt x="157" y="495"/>
                  </a:lnTo>
                  <a:lnTo>
                    <a:pt x="127" y="480"/>
                  </a:lnTo>
                  <a:lnTo>
                    <a:pt x="100" y="462"/>
                  </a:lnTo>
                  <a:lnTo>
                    <a:pt x="75" y="440"/>
                  </a:lnTo>
                  <a:lnTo>
                    <a:pt x="53" y="416"/>
                  </a:lnTo>
                  <a:lnTo>
                    <a:pt x="35" y="388"/>
                  </a:lnTo>
                  <a:lnTo>
                    <a:pt x="19" y="358"/>
                  </a:lnTo>
                  <a:lnTo>
                    <a:pt x="9" y="326"/>
                  </a:lnTo>
                  <a:lnTo>
                    <a:pt x="2" y="292"/>
                  </a:lnTo>
                  <a:lnTo>
                    <a:pt x="0" y="258"/>
                  </a:lnTo>
                  <a:lnTo>
                    <a:pt x="2" y="223"/>
                  </a:lnTo>
                  <a:lnTo>
                    <a:pt x="9" y="189"/>
                  </a:lnTo>
                  <a:lnTo>
                    <a:pt x="19" y="157"/>
                  </a:lnTo>
                  <a:lnTo>
                    <a:pt x="35" y="127"/>
                  </a:lnTo>
                  <a:lnTo>
                    <a:pt x="53" y="100"/>
                  </a:lnTo>
                  <a:lnTo>
                    <a:pt x="75" y="76"/>
                  </a:lnTo>
                  <a:lnTo>
                    <a:pt x="100" y="53"/>
                  </a:lnTo>
                  <a:lnTo>
                    <a:pt x="127" y="35"/>
                  </a:lnTo>
                  <a:lnTo>
                    <a:pt x="157" y="20"/>
                  </a:lnTo>
                  <a:lnTo>
                    <a:pt x="189" y="9"/>
                  </a:lnTo>
                  <a:lnTo>
                    <a:pt x="222" y="3"/>
                  </a:lnTo>
                  <a:lnTo>
                    <a:pt x="2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B9166E74-7DB3-1C4C-9AE1-78CE32B11C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3725" y="3463926"/>
              <a:ext cx="350838" cy="190500"/>
            </a:xfrm>
            <a:custGeom>
              <a:avLst/>
              <a:gdLst>
                <a:gd name="T0" fmla="*/ 158 w 883"/>
                <a:gd name="T1" fmla="*/ 142 h 481"/>
                <a:gd name="T2" fmla="*/ 144 w 883"/>
                <a:gd name="T3" fmla="*/ 162 h 481"/>
                <a:gd name="T4" fmla="*/ 112 w 883"/>
                <a:gd name="T5" fmla="*/ 220 h 481"/>
                <a:gd name="T6" fmla="*/ 175 w 883"/>
                <a:gd name="T7" fmla="*/ 281 h 481"/>
                <a:gd name="T8" fmla="*/ 248 w 883"/>
                <a:gd name="T9" fmla="*/ 329 h 481"/>
                <a:gd name="T10" fmla="*/ 340 w 883"/>
                <a:gd name="T11" fmla="*/ 364 h 481"/>
                <a:gd name="T12" fmla="*/ 441 w 883"/>
                <a:gd name="T13" fmla="*/ 375 h 481"/>
                <a:gd name="T14" fmla="*/ 543 w 883"/>
                <a:gd name="T15" fmla="*/ 364 h 481"/>
                <a:gd name="T16" fmla="*/ 635 w 883"/>
                <a:gd name="T17" fmla="*/ 329 h 481"/>
                <a:gd name="T18" fmla="*/ 708 w 883"/>
                <a:gd name="T19" fmla="*/ 281 h 481"/>
                <a:gd name="T20" fmla="*/ 770 w 883"/>
                <a:gd name="T21" fmla="*/ 220 h 481"/>
                <a:gd name="T22" fmla="*/ 739 w 883"/>
                <a:gd name="T23" fmla="*/ 162 h 481"/>
                <a:gd name="T24" fmla="*/ 724 w 883"/>
                <a:gd name="T25" fmla="*/ 141 h 481"/>
                <a:gd name="T26" fmla="*/ 676 w 883"/>
                <a:gd name="T27" fmla="*/ 144 h 481"/>
                <a:gd name="T28" fmla="*/ 604 w 883"/>
                <a:gd name="T29" fmla="*/ 178 h 481"/>
                <a:gd name="T30" fmla="*/ 525 w 883"/>
                <a:gd name="T31" fmla="*/ 200 h 481"/>
                <a:gd name="T32" fmla="*/ 441 w 883"/>
                <a:gd name="T33" fmla="*/ 208 h 481"/>
                <a:gd name="T34" fmla="*/ 358 w 883"/>
                <a:gd name="T35" fmla="*/ 200 h 481"/>
                <a:gd name="T36" fmla="*/ 277 w 883"/>
                <a:gd name="T37" fmla="*/ 178 h 481"/>
                <a:gd name="T38" fmla="*/ 208 w 883"/>
                <a:gd name="T39" fmla="*/ 144 h 481"/>
                <a:gd name="T40" fmla="*/ 177 w 883"/>
                <a:gd name="T41" fmla="*/ 0 h 481"/>
                <a:gd name="T42" fmla="*/ 204 w 883"/>
                <a:gd name="T43" fmla="*/ 13 h 481"/>
                <a:gd name="T44" fmla="*/ 275 w 883"/>
                <a:gd name="T45" fmla="*/ 62 h 481"/>
                <a:gd name="T46" fmla="*/ 356 w 883"/>
                <a:gd name="T47" fmla="*/ 92 h 481"/>
                <a:gd name="T48" fmla="*/ 441 w 883"/>
                <a:gd name="T49" fmla="*/ 102 h 481"/>
                <a:gd name="T50" fmla="*/ 527 w 883"/>
                <a:gd name="T51" fmla="*/ 92 h 481"/>
                <a:gd name="T52" fmla="*/ 606 w 883"/>
                <a:gd name="T53" fmla="*/ 62 h 481"/>
                <a:gd name="T54" fmla="*/ 676 w 883"/>
                <a:gd name="T55" fmla="*/ 13 h 481"/>
                <a:gd name="T56" fmla="*/ 704 w 883"/>
                <a:gd name="T57" fmla="*/ 0 h 481"/>
                <a:gd name="T58" fmla="*/ 734 w 883"/>
                <a:gd name="T59" fmla="*/ 4 h 481"/>
                <a:gd name="T60" fmla="*/ 775 w 883"/>
                <a:gd name="T61" fmla="*/ 40 h 481"/>
                <a:gd name="T62" fmla="*/ 824 w 883"/>
                <a:gd name="T63" fmla="*/ 101 h 481"/>
                <a:gd name="T64" fmla="*/ 848 w 883"/>
                <a:gd name="T65" fmla="*/ 138 h 481"/>
                <a:gd name="T66" fmla="*/ 880 w 883"/>
                <a:gd name="T67" fmla="*/ 212 h 481"/>
                <a:gd name="T68" fmla="*/ 881 w 883"/>
                <a:gd name="T69" fmla="*/ 245 h 481"/>
                <a:gd name="T70" fmla="*/ 842 w 883"/>
                <a:gd name="T71" fmla="*/ 299 h 481"/>
                <a:gd name="T72" fmla="*/ 769 w 883"/>
                <a:gd name="T73" fmla="*/ 369 h 481"/>
                <a:gd name="T74" fmla="*/ 683 w 883"/>
                <a:gd name="T75" fmla="*/ 422 h 481"/>
                <a:gd name="T76" fmla="*/ 592 w 883"/>
                <a:gd name="T77" fmla="*/ 459 h 481"/>
                <a:gd name="T78" fmla="*/ 493 w 883"/>
                <a:gd name="T79" fmla="*/ 479 h 481"/>
                <a:gd name="T80" fmla="*/ 389 w 883"/>
                <a:gd name="T81" fmla="*/ 479 h 481"/>
                <a:gd name="T82" fmla="*/ 291 w 883"/>
                <a:gd name="T83" fmla="*/ 459 h 481"/>
                <a:gd name="T84" fmla="*/ 199 w 883"/>
                <a:gd name="T85" fmla="*/ 422 h 481"/>
                <a:gd name="T86" fmla="*/ 114 w 883"/>
                <a:gd name="T87" fmla="*/ 369 h 481"/>
                <a:gd name="T88" fmla="*/ 41 w 883"/>
                <a:gd name="T89" fmla="*/ 299 h 481"/>
                <a:gd name="T90" fmla="*/ 3 w 883"/>
                <a:gd name="T91" fmla="*/ 246 h 481"/>
                <a:gd name="T92" fmla="*/ 3 w 883"/>
                <a:gd name="T93" fmla="*/ 212 h 481"/>
                <a:gd name="T94" fmla="*/ 35 w 883"/>
                <a:gd name="T95" fmla="*/ 138 h 481"/>
                <a:gd name="T96" fmla="*/ 79 w 883"/>
                <a:gd name="T97" fmla="*/ 72 h 481"/>
                <a:gd name="T98" fmla="*/ 135 w 883"/>
                <a:gd name="T99" fmla="*/ 13 h 481"/>
                <a:gd name="T100" fmla="*/ 161 w 883"/>
                <a:gd name="T101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481">
                  <a:moveTo>
                    <a:pt x="175" y="123"/>
                  </a:moveTo>
                  <a:lnTo>
                    <a:pt x="158" y="142"/>
                  </a:lnTo>
                  <a:lnTo>
                    <a:pt x="144" y="162"/>
                  </a:lnTo>
                  <a:lnTo>
                    <a:pt x="144" y="162"/>
                  </a:lnTo>
                  <a:lnTo>
                    <a:pt x="126" y="191"/>
                  </a:lnTo>
                  <a:lnTo>
                    <a:pt x="112" y="220"/>
                  </a:lnTo>
                  <a:lnTo>
                    <a:pt x="142" y="253"/>
                  </a:lnTo>
                  <a:lnTo>
                    <a:pt x="175" y="281"/>
                  </a:lnTo>
                  <a:lnTo>
                    <a:pt x="210" y="307"/>
                  </a:lnTo>
                  <a:lnTo>
                    <a:pt x="248" y="329"/>
                  </a:lnTo>
                  <a:lnTo>
                    <a:pt x="292" y="348"/>
                  </a:lnTo>
                  <a:lnTo>
                    <a:pt x="340" y="364"/>
                  </a:lnTo>
                  <a:lnTo>
                    <a:pt x="389" y="372"/>
                  </a:lnTo>
                  <a:lnTo>
                    <a:pt x="441" y="375"/>
                  </a:lnTo>
                  <a:lnTo>
                    <a:pt x="493" y="372"/>
                  </a:lnTo>
                  <a:lnTo>
                    <a:pt x="543" y="364"/>
                  </a:lnTo>
                  <a:lnTo>
                    <a:pt x="591" y="348"/>
                  </a:lnTo>
                  <a:lnTo>
                    <a:pt x="635" y="329"/>
                  </a:lnTo>
                  <a:lnTo>
                    <a:pt x="673" y="307"/>
                  </a:lnTo>
                  <a:lnTo>
                    <a:pt x="708" y="281"/>
                  </a:lnTo>
                  <a:lnTo>
                    <a:pt x="741" y="253"/>
                  </a:lnTo>
                  <a:lnTo>
                    <a:pt x="770" y="220"/>
                  </a:lnTo>
                  <a:lnTo>
                    <a:pt x="755" y="191"/>
                  </a:lnTo>
                  <a:lnTo>
                    <a:pt x="739" y="162"/>
                  </a:lnTo>
                  <a:lnTo>
                    <a:pt x="737" y="159"/>
                  </a:lnTo>
                  <a:lnTo>
                    <a:pt x="724" y="141"/>
                  </a:lnTo>
                  <a:lnTo>
                    <a:pt x="709" y="123"/>
                  </a:lnTo>
                  <a:lnTo>
                    <a:pt x="676" y="144"/>
                  </a:lnTo>
                  <a:lnTo>
                    <a:pt x="641" y="162"/>
                  </a:lnTo>
                  <a:lnTo>
                    <a:pt x="604" y="178"/>
                  </a:lnTo>
                  <a:lnTo>
                    <a:pt x="565" y="191"/>
                  </a:lnTo>
                  <a:lnTo>
                    <a:pt x="525" y="200"/>
                  </a:lnTo>
                  <a:lnTo>
                    <a:pt x="484" y="207"/>
                  </a:lnTo>
                  <a:lnTo>
                    <a:pt x="441" y="208"/>
                  </a:lnTo>
                  <a:lnTo>
                    <a:pt x="399" y="207"/>
                  </a:lnTo>
                  <a:lnTo>
                    <a:pt x="358" y="200"/>
                  </a:lnTo>
                  <a:lnTo>
                    <a:pt x="316" y="191"/>
                  </a:lnTo>
                  <a:lnTo>
                    <a:pt x="277" y="178"/>
                  </a:lnTo>
                  <a:lnTo>
                    <a:pt x="241" y="162"/>
                  </a:lnTo>
                  <a:lnTo>
                    <a:pt x="208" y="144"/>
                  </a:lnTo>
                  <a:lnTo>
                    <a:pt x="175" y="123"/>
                  </a:lnTo>
                  <a:close/>
                  <a:moveTo>
                    <a:pt x="177" y="0"/>
                  </a:moveTo>
                  <a:lnTo>
                    <a:pt x="192" y="4"/>
                  </a:lnTo>
                  <a:lnTo>
                    <a:pt x="204" y="13"/>
                  </a:lnTo>
                  <a:lnTo>
                    <a:pt x="238" y="39"/>
                  </a:lnTo>
                  <a:lnTo>
                    <a:pt x="275" y="62"/>
                  </a:lnTo>
                  <a:lnTo>
                    <a:pt x="315" y="79"/>
                  </a:lnTo>
                  <a:lnTo>
                    <a:pt x="356" y="92"/>
                  </a:lnTo>
                  <a:lnTo>
                    <a:pt x="398" y="100"/>
                  </a:lnTo>
                  <a:lnTo>
                    <a:pt x="441" y="102"/>
                  </a:lnTo>
                  <a:lnTo>
                    <a:pt x="485" y="100"/>
                  </a:lnTo>
                  <a:lnTo>
                    <a:pt x="527" y="92"/>
                  </a:lnTo>
                  <a:lnTo>
                    <a:pt x="567" y="79"/>
                  </a:lnTo>
                  <a:lnTo>
                    <a:pt x="606" y="62"/>
                  </a:lnTo>
                  <a:lnTo>
                    <a:pt x="643" y="40"/>
                  </a:lnTo>
                  <a:lnTo>
                    <a:pt x="676" y="13"/>
                  </a:lnTo>
                  <a:lnTo>
                    <a:pt x="690" y="5"/>
                  </a:lnTo>
                  <a:lnTo>
                    <a:pt x="704" y="0"/>
                  </a:lnTo>
                  <a:lnTo>
                    <a:pt x="719" y="0"/>
                  </a:lnTo>
                  <a:lnTo>
                    <a:pt x="734" y="4"/>
                  </a:lnTo>
                  <a:lnTo>
                    <a:pt x="747" y="13"/>
                  </a:lnTo>
                  <a:lnTo>
                    <a:pt x="775" y="40"/>
                  </a:lnTo>
                  <a:lnTo>
                    <a:pt x="801" y="69"/>
                  </a:lnTo>
                  <a:lnTo>
                    <a:pt x="824" y="101"/>
                  </a:lnTo>
                  <a:lnTo>
                    <a:pt x="827" y="104"/>
                  </a:lnTo>
                  <a:lnTo>
                    <a:pt x="848" y="138"/>
                  </a:lnTo>
                  <a:lnTo>
                    <a:pt x="865" y="175"/>
                  </a:lnTo>
                  <a:lnTo>
                    <a:pt x="880" y="212"/>
                  </a:lnTo>
                  <a:lnTo>
                    <a:pt x="883" y="228"/>
                  </a:lnTo>
                  <a:lnTo>
                    <a:pt x="881" y="245"/>
                  </a:lnTo>
                  <a:lnTo>
                    <a:pt x="873" y="260"/>
                  </a:lnTo>
                  <a:lnTo>
                    <a:pt x="842" y="299"/>
                  </a:lnTo>
                  <a:lnTo>
                    <a:pt x="807" y="336"/>
                  </a:lnTo>
                  <a:lnTo>
                    <a:pt x="769" y="369"/>
                  </a:lnTo>
                  <a:lnTo>
                    <a:pt x="728" y="397"/>
                  </a:lnTo>
                  <a:lnTo>
                    <a:pt x="683" y="422"/>
                  </a:lnTo>
                  <a:lnTo>
                    <a:pt x="638" y="443"/>
                  </a:lnTo>
                  <a:lnTo>
                    <a:pt x="592" y="459"/>
                  </a:lnTo>
                  <a:lnTo>
                    <a:pt x="544" y="471"/>
                  </a:lnTo>
                  <a:lnTo>
                    <a:pt x="493" y="479"/>
                  </a:lnTo>
                  <a:lnTo>
                    <a:pt x="441" y="481"/>
                  </a:lnTo>
                  <a:lnTo>
                    <a:pt x="389" y="479"/>
                  </a:lnTo>
                  <a:lnTo>
                    <a:pt x="340" y="471"/>
                  </a:lnTo>
                  <a:lnTo>
                    <a:pt x="291" y="459"/>
                  </a:lnTo>
                  <a:lnTo>
                    <a:pt x="245" y="443"/>
                  </a:lnTo>
                  <a:lnTo>
                    <a:pt x="199" y="422"/>
                  </a:lnTo>
                  <a:lnTo>
                    <a:pt x="156" y="397"/>
                  </a:lnTo>
                  <a:lnTo>
                    <a:pt x="114" y="369"/>
                  </a:lnTo>
                  <a:lnTo>
                    <a:pt x="76" y="336"/>
                  </a:lnTo>
                  <a:lnTo>
                    <a:pt x="41" y="299"/>
                  </a:lnTo>
                  <a:lnTo>
                    <a:pt x="10" y="260"/>
                  </a:lnTo>
                  <a:lnTo>
                    <a:pt x="3" y="246"/>
                  </a:lnTo>
                  <a:lnTo>
                    <a:pt x="0" y="229"/>
                  </a:lnTo>
                  <a:lnTo>
                    <a:pt x="3" y="212"/>
                  </a:lnTo>
                  <a:lnTo>
                    <a:pt x="17" y="175"/>
                  </a:lnTo>
                  <a:lnTo>
                    <a:pt x="35" y="138"/>
                  </a:lnTo>
                  <a:lnTo>
                    <a:pt x="55" y="104"/>
                  </a:lnTo>
                  <a:lnTo>
                    <a:pt x="79" y="72"/>
                  </a:lnTo>
                  <a:lnTo>
                    <a:pt x="106" y="41"/>
                  </a:lnTo>
                  <a:lnTo>
                    <a:pt x="135" y="13"/>
                  </a:lnTo>
                  <a:lnTo>
                    <a:pt x="147" y="5"/>
                  </a:lnTo>
                  <a:lnTo>
                    <a:pt x="161" y="0"/>
                  </a:lnTo>
                  <a:lnTo>
                    <a:pt x="17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34" name="Freeform 39">
              <a:extLst>
                <a:ext uri="{FF2B5EF4-FFF2-40B4-BE49-F238E27FC236}">
                  <a16:creationId xmlns:a16="http://schemas.microsoft.com/office/drawing/2014/main" id="{BF7A8E4D-BCA6-5D40-A48D-542E9F2BAD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4513" y="3074988"/>
              <a:ext cx="69850" cy="87313"/>
            </a:xfrm>
            <a:custGeom>
              <a:avLst/>
              <a:gdLst>
                <a:gd name="T0" fmla="*/ 53 w 172"/>
                <a:gd name="T1" fmla="*/ 0 h 219"/>
                <a:gd name="T2" fmla="*/ 66 w 172"/>
                <a:gd name="T3" fmla="*/ 2 h 219"/>
                <a:gd name="T4" fmla="*/ 79 w 172"/>
                <a:gd name="T5" fmla="*/ 7 h 219"/>
                <a:gd name="T6" fmla="*/ 90 w 172"/>
                <a:gd name="T7" fmla="*/ 15 h 219"/>
                <a:gd name="T8" fmla="*/ 98 w 172"/>
                <a:gd name="T9" fmla="*/ 26 h 219"/>
                <a:gd name="T10" fmla="*/ 165 w 172"/>
                <a:gd name="T11" fmla="*/ 141 h 219"/>
                <a:gd name="T12" fmla="*/ 170 w 172"/>
                <a:gd name="T13" fmla="*/ 154 h 219"/>
                <a:gd name="T14" fmla="*/ 172 w 172"/>
                <a:gd name="T15" fmla="*/ 167 h 219"/>
                <a:gd name="T16" fmla="*/ 170 w 172"/>
                <a:gd name="T17" fmla="*/ 180 h 219"/>
                <a:gd name="T18" fmla="*/ 165 w 172"/>
                <a:gd name="T19" fmla="*/ 193 h 219"/>
                <a:gd name="T20" fmla="*/ 157 w 172"/>
                <a:gd name="T21" fmla="*/ 204 h 219"/>
                <a:gd name="T22" fmla="*/ 146 w 172"/>
                <a:gd name="T23" fmla="*/ 212 h 219"/>
                <a:gd name="T24" fmla="*/ 132 w 172"/>
                <a:gd name="T25" fmla="*/ 218 h 219"/>
                <a:gd name="T26" fmla="*/ 119 w 172"/>
                <a:gd name="T27" fmla="*/ 219 h 219"/>
                <a:gd name="T28" fmla="*/ 105 w 172"/>
                <a:gd name="T29" fmla="*/ 218 h 219"/>
                <a:gd name="T30" fmla="*/ 93 w 172"/>
                <a:gd name="T31" fmla="*/ 213 h 219"/>
                <a:gd name="T32" fmla="*/ 82 w 172"/>
                <a:gd name="T33" fmla="*/ 205 h 219"/>
                <a:gd name="T34" fmla="*/ 74 w 172"/>
                <a:gd name="T35" fmla="*/ 194 h 219"/>
                <a:gd name="T36" fmla="*/ 7 w 172"/>
                <a:gd name="T37" fmla="*/ 79 h 219"/>
                <a:gd name="T38" fmla="*/ 2 w 172"/>
                <a:gd name="T39" fmla="*/ 65 h 219"/>
                <a:gd name="T40" fmla="*/ 0 w 172"/>
                <a:gd name="T41" fmla="*/ 52 h 219"/>
                <a:gd name="T42" fmla="*/ 2 w 172"/>
                <a:gd name="T43" fmla="*/ 39 h 219"/>
                <a:gd name="T44" fmla="*/ 7 w 172"/>
                <a:gd name="T45" fmla="*/ 26 h 219"/>
                <a:gd name="T46" fmla="*/ 15 w 172"/>
                <a:gd name="T47" fmla="*/ 15 h 219"/>
                <a:gd name="T48" fmla="*/ 26 w 172"/>
                <a:gd name="T49" fmla="*/ 7 h 219"/>
                <a:gd name="T50" fmla="*/ 40 w 172"/>
                <a:gd name="T51" fmla="*/ 2 h 219"/>
                <a:gd name="T52" fmla="*/ 53 w 172"/>
                <a:gd name="T53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2" h="219">
                  <a:moveTo>
                    <a:pt x="53" y="0"/>
                  </a:moveTo>
                  <a:lnTo>
                    <a:pt x="66" y="2"/>
                  </a:lnTo>
                  <a:lnTo>
                    <a:pt x="79" y="7"/>
                  </a:lnTo>
                  <a:lnTo>
                    <a:pt x="90" y="15"/>
                  </a:lnTo>
                  <a:lnTo>
                    <a:pt x="98" y="26"/>
                  </a:lnTo>
                  <a:lnTo>
                    <a:pt x="165" y="141"/>
                  </a:lnTo>
                  <a:lnTo>
                    <a:pt x="170" y="154"/>
                  </a:lnTo>
                  <a:lnTo>
                    <a:pt x="172" y="167"/>
                  </a:lnTo>
                  <a:lnTo>
                    <a:pt x="170" y="180"/>
                  </a:lnTo>
                  <a:lnTo>
                    <a:pt x="165" y="193"/>
                  </a:lnTo>
                  <a:lnTo>
                    <a:pt x="157" y="204"/>
                  </a:lnTo>
                  <a:lnTo>
                    <a:pt x="146" y="212"/>
                  </a:lnTo>
                  <a:lnTo>
                    <a:pt x="132" y="218"/>
                  </a:lnTo>
                  <a:lnTo>
                    <a:pt x="119" y="219"/>
                  </a:lnTo>
                  <a:lnTo>
                    <a:pt x="105" y="218"/>
                  </a:lnTo>
                  <a:lnTo>
                    <a:pt x="93" y="213"/>
                  </a:lnTo>
                  <a:lnTo>
                    <a:pt x="82" y="205"/>
                  </a:lnTo>
                  <a:lnTo>
                    <a:pt x="74" y="194"/>
                  </a:lnTo>
                  <a:lnTo>
                    <a:pt x="7" y="79"/>
                  </a:lnTo>
                  <a:lnTo>
                    <a:pt x="2" y="65"/>
                  </a:lnTo>
                  <a:lnTo>
                    <a:pt x="0" y="52"/>
                  </a:lnTo>
                  <a:lnTo>
                    <a:pt x="2" y="39"/>
                  </a:lnTo>
                  <a:lnTo>
                    <a:pt x="7" y="26"/>
                  </a:lnTo>
                  <a:lnTo>
                    <a:pt x="15" y="15"/>
                  </a:lnTo>
                  <a:lnTo>
                    <a:pt x="26" y="7"/>
                  </a:lnTo>
                  <a:lnTo>
                    <a:pt x="40" y="2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35" name="Freeform 40">
              <a:extLst>
                <a:ext uri="{FF2B5EF4-FFF2-40B4-BE49-F238E27FC236}">
                  <a16:creationId xmlns:a16="http://schemas.microsoft.com/office/drawing/2014/main" id="{B48C8148-6E05-7441-9753-9E749CA57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313" y="3422651"/>
              <a:ext cx="96838" cy="41275"/>
            </a:xfrm>
            <a:custGeom>
              <a:avLst/>
              <a:gdLst>
                <a:gd name="T0" fmla="*/ 53 w 242"/>
                <a:gd name="T1" fmla="*/ 0 h 106"/>
                <a:gd name="T2" fmla="*/ 189 w 242"/>
                <a:gd name="T3" fmla="*/ 0 h 106"/>
                <a:gd name="T4" fmla="*/ 205 w 242"/>
                <a:gd name="T5" fmla="*/ 3 h 106"/>
                <a:gd name="T6" fmla="*/ 221 w 242"/>
                <a:gd name="T7" fmla="*/ 11 h 106"/>
                <a:gd name="T8" fmla="*/ 232 w 242"/>
                <a:gd name="T9" fmla="*/ 22 h 106"/>
                <a:gd name="T10" fmla="*/ 239 w 242"/>
                <a:gd name="T11" fmla="*/ 36 h 106"/>
                <a:gd name="T12" fmla="*/ 242 w 242"/>
                <a:gd name="T13" fmla="*/ 54 h 106"/>
                <a:gd name="T14" fmla="*/ 239 w 242"/>
                <a:gd name="T15" fmla="*/ 70 h 106"/>
                <a:gd name="T16" fmla="*/ 232 w 242"/>
                <a:gd name="T17" fmla="*/ 85 h 106"/>
                <a:gd name="T18" fmla="*/ 221 w 242"/>
                <a:gd name="T19" fmla="*/ 96 h 106"/>
                <a:gd name="T20" fmla="*/ 205 w 242"/>
                <a:gd name="T21" fmla="*/ 103 h 106"/>
                <a:gd name="T22" fmla="*/ 189 w 242"/>
                <a:gd name="T23" fmla="*/ 106 h 106"/>
                <a:gd name="T24" fmla="*/ 53 w 242"/>
                <a:gd name="T25" fmla="*/ 106 h 106"/>
                <a:gd name="T26" fmla="*/ 36 w 242"/>
                <a:gd name="T27" fmla="*/ 103 h 106"/>
                <a:gd name="T28" fmla="*/ 21 w 242"/>
                <a:gd name="T29" fmla="*/ 96 h 106"/>
                <a:gd name="T30" fmla="*/ 10 w 242"/>
                <a:gd name="T31" fmla="*/ 85 h 106"/>
                <a:gd name="T32" fmla="*/ 2 w 242"/>
                <a:gd name="T33" fmla="*/ 70 h 106"/>
                <a:gd name="T34" fmla="*/ 0 w 242"/>
                <a:gd name="T35" fmla="*/ 54 h 106"/>
                <a:gd name="T36" fmla="*/ 2 w 242"/>
                <a:gd name="T37" fmla="*/ 36 h 106"/>
                <a:gd name="T38" fmla="*/ 10 w 242"/>
                <a:gd name="T39" fmla="*/ 22 h 106"/>
                <a:gd name="T40" fmla="*/ 21 w 242"/>
                <a:gd name="T41" fmla="*/ 11 h 106"/>
                <a:gd name="T42" fmla="*/ 36 w 242"/>
                <a:gd name="T43" fmla="*/ 3 h 106"/>
                <a:gd name="T44" fmla="*/ 53 w 242"/>
                <a:gd name="T4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2" h="106">
                  <a:moveTo>
                    <a:pt x="53" y="0"/>
                  </a:moveTo>
                  <a:lnTo>
                    <a:pt x="189" y="0"/>
                  </a:lnTo>
                  <a:lnTo>
                    <a:pt x="205" y="3"/>
                  </a:lnTo>
                  <a:lnTo>
                    <a:pt x="221" y="11"/>
                  </a:lnTo>
                  <a:lnTo>
                    <a:pt x="232" y="22"/>
                  </a:lnTo>
                  <a:lnTo>
                    <a:pt x="239" y="36"/>
                  </a:lnTo>
                  <a:lnTo>
                    <a:pt x="242" y="54"/>
                  </a:lnTo>
                  <a:lnTo>
                    <a:pt x="239" y="70"/>
                  </a:lnTo>
                  <a:lnTo>
                    <a:pt x="232" y="85"/>
                  </a:lnTo>
                  <a:lnTo>
                    <a:pt x="221" y="96"/>
                  </a:lnTo>
                  <a:lnTo>
                    <a:pt x="205" y="103"/>
                  </a:lnTo>
                  <a:lnTo>
                    <a:pt x="189" y="106"/>
                  </a:lnTo>
                  <a:lnTo>
                    <a:pt x="53" y="106"/>
                  </a:lnTo>
                  <a:lnTo>
                    <a:pt x="36" y="103"/>
                  </a:lnTo>
                  <a:lnTo>
                    <a:pt x="21" y="96"/>
                  </a:lnTo>
                  <a:lnTo>
                    <a:pt x="10" y="85"/>
                  </a:lnTo>
                  <a:lnTo>
                    <a:pt x="2" y="70"/>
                  </a:lnTo>
                  <a:lnTo>
                    <a:pt x="0" y="54"/>
                  </a:lnTo>
                  <a:lnTo>
                    <a:pt x="2" y="36"/>
                  </a:lnTo>
                  <a:lnTo>
                    <a:pt x="10" y="22"/>
                  </a:lnTo>
                  <a:lnTo>
                    <a:pt x="21" y="11"/>
                  </a:lnTo>
                  <a:lnTo>
                    <a:pt x="36" y="3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  <p:sp>
          <p:nvSpPr>
            <p:cNvPr id="136" name="Freeform 41">
              <a:extLst>
                <a:ext uri="{FF2B5EF4-FFF2-40B4-BE49-F238E27FC236}">
                  <a16:creationId xmlns:a16="http://schemas.microsoft.com/office/drawing/2014/main" id="{B39BFE99-5E6E-964D-BD5C-06290FE61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100" y="3074988"/>
              <a:ext cx="68263" cy="87313"/>
            </a:xfrm>
            <a:custGeom>
              <a:avLst/>
              <a:gdLst>
                <a:gd name="T0" fmla="*/ 119 w 171"/>
                <a:gd name="T1" fmla="*/ 0 h 220"/>
                <a:gd name="T2" fmla="*/ 132 w 171"/>
                <a:gd name="T3" fmla="*/ 2 h 220"/>
                <a:gd name="T4" fmla="*/ 146 w 171"/>
                <a:gd name="T5" fmla="*/ 7 h 220"/>
                <a:gd name="T6" fmla="*/ 158 w 171"/>
                <a:gd name="T7" fmla="*/ 17 h 220"/>
                <a:gd name="T8" fmla="*/ 167 w 171"/>
                <a:gd name="T9" fmla="*/ 31 h 220"/>
                <a:gd name="T10" fmla="*/ 171 w 171"/>
                <a:gd name="T11" fmla="*/ 47 h 220"/>
                <a:gd name="T12" fmla="*/ 170 w 171"/>
                <a:gd name="T13" fmla="*/ 63 h 220"/>
                <a:gd name="T14" fmla="*/ 165 w 171"/>
                <a:gd name="T15" fmla="*/ 79 h 220"/>
                <a:gd name="T16" fmla="*/ 98 w 171"/>
                <a:gd name="T17" fmla="*/ 194 h 220"/>
                <a:gd name="T18" fmla="*/ 89 w 171"/>
                <a:gd name="T19" fmla="*/ 205 h 220"/>
                <a:gd name="T20" fmla="*/ 79 w 171"/>
                <a:gd name="T21" fmla="*/ 213 h 220"/>
                <a:gd name="T22" fmla="*/ 65 w 171"/>
                <a:gd name="T23" fmla="*/ 218 h 220"/>
                <a:gd name="T24" fmla="*/ 52 w 171"/>
                <a:gd name="T25" fmla="*/ 220 h 220"/>
                <a:gd name="T26" fmla="*/ 39 w 171"/>
                <a:gd name="T27" fmla="*/ 218 h 220"/>
                <a:gd name="T28" fmla="*/ 25 w 171"/>
                <a:gd name="T29" fmla="*/ 213 h 220"/>
                <a:gd name="T30" fmla="*/ 14 w 171"/>
                <a:gd name="T31" fmla="*/ 204 h 220"/>
                <a:gd name="T32" fmla="*/ 6 w 171"/>
                <a:gd name="T33" fmla="*/ 194 h 220"/>
                <a:gd name="T34" fmla="*/ 1 w 171"/>
                <a:gd name="T35" fmla="*/ 180 h 220"/>
                <a:gd name="T36" fmla="*/ 0 w 171"/>
                <a:gd name="T37" fmla="*/ 167 h 220"/>
                <a:gd name="T38" fmla="*/ 1 w 171"/>
                <a:gd name="T39" fmla="*/ 154 h 220"/>
                <a:gd name="T40" fmla="*/ 7 w 171"/>
                <a:gd name="T41" fmla="*/ 141 h 220"/>
                <a:gd name="T42" fmla="*/ 74 w 171"/>
                <a:gd name="T43" fmla="*/ 26 h 220"/>
                <a:gd name="T44" fmla="*/ 82 w 171"/>
                <a:gd name="T45" fmla="*/ 15 h 220"/>
                <a:gd name="T46" fmla="*/ 93 w 171"/>
                <a:gd name="T47" fmla="*/ 7 h 220"/>
                <a:gd name="T48" fmla="*/ 105 w 171"/>
                <a:gd name="T49" fmla="*/ 2 h 220"/>
                <a:gd name="T50" fmla="*/ 119 w 171"/>
                <a:gd name="T51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1" h="220">
                  <a:moveTo>
                    <a:pt x="119" y="0"/>
                  </a:moveTo>
                  <a:lnTo>
                    <a:pt x="132" y="2"/>
                  </a:lnTo>
                  <a:lnTo>
                    <a:pt x="146" y="7"/>
                  </a:lnTo>
                  <a:lnTo>
                    <a:pt x="158" y="17"/>
                  </a:lnTo>
                  <a:lnTo>
                    <a:pt x="167" y="31"/>
                  </a:lnTo>
                  <a:lnTo>
                    <a:pt x="171" y="47"/>
                  </a:lnTo>
                  <a:lnTo>
                    <a:pt x="170" y="63"/>
                  </a:lnTo>
                  <a:lnTo>
                    <a:pt x="165" y="79"/>
                  </a:lnTo>
                  <a:lnTo>
                    <a:pt x="98" y="194"/>
                  </a:lnTo>
                  <a:lnTo>
                    <a:pt x="89" y="205"/>
                  </a:lnTo>
                  <a:lnTo>
                    <a:pt x="79" y="213"/>
                  </a:lnTo>
                  <a:lnTo>
                    <a:pt x="65" y="218"/>
                  </a:lnTo>
                  <a:lnTo>
                    <a:pt x="52" y="220"/>
                  </a:lnTo>
                  <a:lnTo>
                    <a:pt x="39" y="218"/>
                  </a:lnTo>
                  <a:lnTo>
                    <a:pt x="25" y="213"/>
                  </a:lnTo>
                  <a:lnTo>
                    <a:pt x="14" y="204"/>
                  </a:lnTo>
                  <a:lnTo>
                    <a:pt x="6" y="194"/>
                  </a:lnTo>
                  <a:lnTo>
                    <a:pt x="1" y="180"/>
                  </a:lnTo>
                  <a:lnTo>
                    <a:pt x="0" y="167"/>
                  </a:lnTo>
                  <a:lnTo>
                    <a:pt x="1" y="154"/>
                  </a:lnTo>
                  <a:lnTo>
                    <a:pt x="7" y="141"/>
                  </a:lnTo>
                  <a:lnTo>
                    <a:pt x="74" y="26"/>
                  </a:lnTo>
                  <a:lnTo>
                    <a:pt x="82" y="15"/>
                  </a:lnTo>
                  <a:lnTo>
                    <a:pt x="93" y="7"/>
                  </a:lnTo>
                  <a:lnTo>
                    <a:pt x="105" y="2"/>
                  </a:lnTo>
                  <a:lnTo>
                    <a:pt x="1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j-lt"/>
              </a:endParaRPr>
            </a:p>
          </p:txBody>
        </p:sp>
      </p:grpSp>
      <p:sp>
        <p:nvSpPr>
          <p:cNvPr id="63" name="Footer Placeholder 2">
            <a:extLst>
              <a:ext uri="{FF2B5EF4-FFF2-40B4-BE49-F238E27FC236}">
                <a16:creationId xmlns:a16="http://schemas.microsoft.com/office/drawing/2014/main" id="{42E0C029-3E4A-E947-8245-4F2DF0563BEE}"/>
              </a:ext>
            </a:extLst>
          </p:cNvPr>
          <p:cNvSpPr txBox="1">
            <a:spLocks/>
          </p:cNvSpPr>
          <p:nvPr/>
        </p:nvSpPr>
        <p:spPr>
          <a:xfrm>
            <a:off x="4189949" y="65087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>
                <a:solidFill>
                  <a:schemeClr val="tx1"/>
                </a:solidFill>
                <a:latin typeface="+mj-lt"/>
              </a:rPr>
              <a:t>©Integrated Risk Management                          irmsystems.com.au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05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02"/>
    </mc:Choice>
    <mc:Fallback xmlns="">
      <p:transition spd="slow" advTm="29540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295" y="365409"/>
            <a:ext cx="10512862" cy="4483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I Show the Auditor?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0753E9-A0CC-7840-AC17-40A16846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1000" dirty="0">
                <a:solidFill>
                  <a:schemeClr val="tx1"/>
                </a:solidFill>
                <a:latin typeface="+mj-lt"/>
              </a:rPr>
              <a:t>©Integrated Risk Management                                irmsystems.com.au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78EDD-14C0-C144-A9F1-C32C3B8F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latin typeface="+mj-lt"/>
              </a:rPr>
              <a:pPr/>
              <a:t>5</a:t>
            </a:fld>
            <a:endParaRPr lang="en-US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BA64F6-9E5B-E341-AA6D-D26A77B61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83" y="2483243"/>
            <a:ext cx="2070847" cy="137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A74C6B-EA5D-804E-99EF-B2BBA0AD7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51" y="4114800"/>
            <a:ext cx="2070847" cy="13805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8C0486-CBD7-D34E-9FA3-58D246765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512" y="2443619"/>
            <a:ext cx="7289800" cy="2527300"/>
          </a:xfrm>
          <a:prstGeom prst="rect">
            <a:avLst/>
          </a:prstGeom>
        </p:spPr>
      </p:pic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B2E2B8CE-A2F1-854D-A376-71E6F34DF8CC}"/>
              </a:ext>
            </a:extLst>
          </p:cNvPr>
          <p:cNvSpPr>
            <a:spLocks noGrp="1"/>
          </p:cNvSpPr>
          <p:nvPr/>
        </p:nvSpPr>
        <p:spPr>
          <a:xfrm>
            <a:off x="303212" y="954845"/>
            <a:ext cx="11353800" cy="762000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1968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itchFamily="34" charset="0"/>
              </a:rPr>
              <a:t>Evidence that our operational/ service delivery processes are</a:t>
            </a:r>
            <a:r>
              <a:rPr lang="en-US" b="1" dirty="0">
                <a:latin typeface="+mj-lt"/>
                <a:cs typeface="Arial" pitchFamily="34" charset="0"/>
              </a:rPr>
              <a:t> planned</a:t>
            </a:r>
            <a:r>
              <a:rPr lang="en-US" dirty="0">
                <a:latin typeface="+mj-lt"/>
                <a:cs typeface="Arial" pitchFamily="34" charset="0"/>
              </a:rPr>
              <a:t>,</a:t>
            </a:r>
            <a:r>
              <a:rPr lang="en-US" b="1" dirty="0">
                <a:latin typeface="+mj-lt"/>
                <a:cs typeface="Arial" pitchFamily="34" charset="0"/>
              </a:rPr>
              <a:t> supported</a:t>
            </a:r>
            <a:r>
              <a:rPr lang="en-US" dirty="0">
                <a:latin typeface="+mj-lt"/>
                <a:cs typeface="Arial" pitchFamily="34" charset="0"/>
              </a:rPr>
              <a:t>,</a:t>
            </a:r>
            <a:r>
              <a:rPr lang="en-US" b="1" dirty="0">
                <a:latin typeface="+mj-lt"/>
                <a:cs typeface="Arial" pitchFamily="34" charset="0"/>
              </a:rPr>
              <a:t> controlled</a:t>
            </a:r>
            <a:r>
              <a:rPr lang="en-US" dirty="0">
                <a:latin typeface="+mj-lt"/>
                <a:cs typeface="Arial" pitchFamily="34" charset="0"/>
              </a:rPr>
              <a:t>,</a:t>
            </a:r>
            <a:r>
              <a:rPr lang="en-US" b="1" dirty="0">
                <a:latin typeface="+mj-lt"/>
                <a:cs typeface="Arial" pitchFamily="34" charset="0"/>
              </a:rPr>
              <a:t> monitored </a:t>
            </a:r>
            <a:r>
              <a:rPr lang="en-US" dirty="0">
                <a:latin typeface="+mj-lt"/>
                <a:cs typeface="Arial" pitchFamily="34" charset="0"/>
              </a:rPr>
              <a:t>and </a:t>
            </a:r>
            <a:r>
              <a:rPr lang="en-US" b="1" dirty="0">
                <a:latin typeface="+mj-lt"/>
                <a:cs typeface="Arial" pitchFamily="34" charset="0"/>
              </a:rPr>
              <a:t>improved.</a:t>
            </a:r>
            <a:endParaRPr lang="en-US" dirty="0">
              <a:latin typeface="+mj-lt"/>
              <a:cs typeface="Arial" pitchFamily="34" charset="0"/>
            </a:endParaRPr>
          </a:p>
          <a:p>
            <a:pPr marL="88900">
              <a:lnSpc>
                <a:spcPct val="130000"/>
              </a:lnSpc>
            </a:pPr>
            <a:endParaRPr lang="en-US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65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295" y="365409"/>
            <a:ext cx="10512862" cy="4483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I Show the Auditor?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0753E9-A0CC-7840-AC17-40A16846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1000" dirty="0">
                <a:solidFill>
                  <a:schemeClr val="tx1"/>
                </a:solidFill>
                <a:latin typeface="+mj-lt"/>
              </a:rPr>
              <a:t>©IRM Systems                                 irmsystems.com.au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78EDD-14C0-C144-A9F1-C32C3B8F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latin typeface="+mj-lt"/>
              </a:rPr>
              <a:pPr/>
              <a:t>6</a:t>
            </a:fld>
            <a:endParaRPr lang="en-US" dirty="0">
              <a:latin typeface="+mj-lt"/>
            </a:endParaRPr>
          </a:p>
        </p:txBody>
      </p: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B2E2B8CE-A2F1-854D-A376-71E6F34DF8CC}"/>
              </a:ext>
            </a:extLst>
          </p:cNvPr>
          <p:cNvSpPr>
            <a:spLocks noGrp="1"/>
          </p:cNvSpPr>
          <p:nvPr/>
        </p:nvSpPr>
        <p:spPr>
          <a:xfrm>
            <a:off x="303212" y="1195083"/>
            <a:ext cx="11353800" cy="1307632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latin typeface="+mj-lt"/>
                <a:cs typeface="Arial" panose="020B0604020202020204" pitchFamily="34" charset="0"/>
              </a:rPr>
              <a:t>Take the auditor step by step through the process and show them related records, documents, answer questions or demonstrate the process (observation).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latin typeface="+mj-lt"/>
              </a:rPr>
              <a:t>Where possible – use a current example (e.g. a current project, batch or job).</a:t>
            </a:r>
          </a:p>
          <a:p>
            <a:endParaRPr lang="en-US" kern="0" dirty="0">
              <a:latin typeface="+mj-lt"/>
              <a:cs typeface="Arial" panose="020B0604020202020204" pitchFamily="34" charset="0"/>
            </a:endParaRPr>
          </a:p>
          <a:p>
            <a:pPr marL="88900">
              <a:lnSpc>
                <a:spcPct val="130000"/>
              </a:lnSpc>
            </a:pPr>
            <a:endParaRPr lang="en-US" dirty="0">
              <a:latin typeface="+mj-lt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9222FC-696A-0748-85F2-44C8C4098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77" y="3939290"/>
            <a:ext cx="5029200" cy="13486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D2F690-C84B-5042-ABA1-B94773EB4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12" y="3334001"/>
            <a:ext cx="1706127" cy="255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0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29"/>
    </mc:Choice>
    <mc:Fallback xmlns="">
      <p:transition spd="slow" advTm="3442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294" y="365409"/>
            <a:ext cx="11458317" cy="4483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if I don’t Understand What the Auditor is Asking?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0753E9-A0CC-7840-AC17-40A168466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z="1000" dirty="0">
                <a:solidFill>
                  <a:schemeClr val="tx1"/>
                </a:solidFill>
                <a:latin typeface="+mj-lt"/>
              </a:rPr>
              <a:t>©Integrated Risk Management                          irmsystems.com.au</a:t>
            </a:r>
            <a:endParaRPr lang="en-US" sz="1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78EDD-14C0-C144-A9F1-C32C3B8F0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latin typeface="+mj-lt"/>
              </a:rPr>
              <a:pPr/>
              <a:t>7</a:t>
            </a:fld>
            <a:endParaRPr lang="en-US" dirty="0">
              <a:latin typeface="+mj-lt"/>
            </a:endParaRPr>
          </a:p>
        </p:txBody>
      </p:sp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B2E2B8CE-A2F1-854D-A376-71E6F34DF8CC}"/>
              </a:ext>
            </a:extLst>
          </p:cNvPr>
          <p:cNvSpPr>
            <a:spLocks noGrp="1"/>
          </p:cNvSpPr>
          <p:nvPr/>
        </p:nvSpPr>
        <p:spPr>
          <a:xfrm>
            <a:off x="303212" y="1054568"/>
            <a:ext cx="11353800" cy="107903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latin typeface="+mj-lt"/>
              </a:rPr>
              <a:t>That’s ok – ask the auditor to re-phrase the question or give you an example. Alternately, seek clarification from your Supervisor.</a:t>
            </a:r>
          </a:p>
          <a:p>
            <a:pPr marL="88900">
              <a:lnSpc>
                <a:spcPct val="130000"/>
              </a:lnSpc>
            </a:pPr>
            <a:endParaRPr lang="en-US" dirty="0">
              <a:latin typeface="+mj-lt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D52989-37ED-4D46-90F0-98DB7F1BF2DF}"/>
              </a:ext>
            </a:extLst>
          </p:cNvPr>
          <p:cNvSpPr/>
          <p:nvPr/>
        </p:nvSpPr>
        <p:spPr>
          <a:xfrm>
            <a:off x="379412" y="2571169"/>
            <a:ext cx="1135086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What if the auditor asks me about steps in the process</a:t>
            </a:r>
          </a:p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 don’t perform?</a:t>
            </a:r>
            <a:endParaRPr lang="en-US" sz="4000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706183-FAE7-A04D-82A5-0245CB41DCDE}"/>
              </a:ext>
            </a:extLst>
          </p:cNvPr>
          <p:cNvSpPr/>
          <p:nvPr/>
        </p:nvSpPr>
        <p:spPr>
          <a:xfrm>
            <a:off x="455612" y="4038600"/>
            <a:ext cx="11274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j-lt"/>
              </a:rPr>
              <a:t>Let the auditor know that you are not responsible for those steps.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+mj-lt"/>
              </a:rPr>
              <a:t>Direct them to the responsible person or seek advice from your Supervisor.</a:t>
            </a:r>
          </a:p>
        </p:txBody>
      </p:sp>
    </p:spTree>
    <p:extLst>
      <p:ext uri="{BB962C8B-B14F-4D97-AF65-F5344CB8AC3E}">
        <p14:creationId xmlns:p14="http://schemas.microsoft.com/office/powerpoint/2010/main" val="42813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46"/>
    </mc:Choice>
    <mc:Fallback xmlns="">
      <p:transition spd="slow" advTm="8664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8687836-61C3-8B4F-B826-2AFBBE4F5057}"/>
              </a:ext>
            </a:extLst>
          </p:cNvPr>
          <p:cNvSpPr/>
          <p:nvPr/>
        </p:nvSpPr>
        <p:spPr>
          <a:xfrm>
            <a:off x="3535958" y="2667166"/>
            <a:ext cx="956819" cy="822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535960" y="510984"/>
            <a:ext cx="4692052" cy="1817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Segoe UI Light" panose="020B0502040204020203" pitchFamily="34" charset="0"/>
                <a:ea typeface="Segoe UI Symbol" panose="020B0502040204020203" pitchFamily="34" charset="0"/>
              </a:rPr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DD504D-B13F-7C4C-B370-20DA23E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869BAC-62C7-7A4C-B7C9-F2797D3A6D81}"/>
              </a:ext>
            </a:extLst>
          </p:cNvPr>
          <p:cNvSpPr/>
          <p:nvPr/>
        </p:nvSpPr>
        <p:spPr>
          <a:xfrm>
            <a:off x="3535959" y="3819816"/>
            <a:ext cx="956819" cy="822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B9B371-D609-2F40-A4B8-3053A46740EF}"/>
              </a:ext>
            </a:extLst>
          </p:cNvPr>
          <p:cNvSpPr/>
          <p:nvPr/>
        </p:nvSpPr>
        <p:spPr>
          <a:xfrm>
            <a:off x="5616866" y="3932222"/>
            <a:ext cx="955092" cy="820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59EF17-7F53-E143-8D88-325356C308FF}"/>
              </a:ext>
            </a:extLst>
          </p:cNvPr>
          <p:cNvGrpSpPr/>
          <p:nvPr/>
        </p:nvGrpSpPr>
        <p:grpSpPr>
          <a:xfrm>
            <a:off x="3685569" y="2812382"/>
            <a:ext cx="477601" cy="478318"/>
            <a:chOff x="4576763" y="5143500"/>
            <a:chExt cx="1057275" cy="1058863"/>
          </a:xfrm>
          <a:solidFill>
            <a:schemeClr val="bg1"/>
          </a:solidFill>
        </p:grpSpPr>
        <p:sp>
          <p:nvSpPr>
            <p:cNvPr id="21" name="Freeform 102">
              <a:extLst>
                <a:ext uri="{FF2B5EF4-FFF2-40B4-BE49-F238E27FC236}">
                  <a16:creationId xmlns:a16="http://schemas.microsoft.com/office/drawing/2014/main" id="{869835E7-9126-8541-A94B-B17E37D17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063" y="5441950"/>
              <a:ext cx="138112" cy="138113"/>
            </a:xfrm>
            <a:custGeom>
              <a:avLst/>
              <a:gdLst>
                <a:gd name="T0" fmla="*/ 44 w 434"/>
                <a:gd name="T1" fmla="*/ 0 h 434"/>
                <a:gd name="T2" fmla="*/ 58 w 434"/>
                <a:gd name="T3" fmla="*/ 0 h 434"/>
                <a:gd name="T4" fmla="*/ 71 w 434"/>
                <a:gd name="T5" fmla="*/ 4 h 434"/>
                <a:gd name="T6" fmla="*/ 111 w 434"/>
                <a:gd name="T7" fmla="*/ 22 h 434"/>
                <a:gd name="T8" fmla="*/ 149 w 434"/>
                <a:gd name="T9" fmla="*/ 42 h 434"/>
                <a:gd name="T10" fmla="*/ 186 w 434"/>
                <a:gd name="T11" fmla="*/ 66 h 434"/>
                <a:gd name="T12" fmla="*/ 221 w 434"/>
                <a:gd name="T13" fmla="*/ 91 h 434"/>
                <a:gd name="T14" fmla="*/ 254 w 434"/>
                <a:gd name="T15" fmla="*/ 119 h 434"/>
                <a:gd name="T16" fmla="*/ 286 w 434"/>
                <a:gd name="T17" fmla="*/ 148 h 434"/>
                <a:gd name="T18" fmla="*/ 316 w 434"/>
                <a:gd name="T19" fmla="*/ 180 h 434"/>
                <a:gd name="T20" fmla="*/ 343 w 434"/>
                <a:gd name="T21" fmla="*/ 214 h 434"/>
                <a:gd name="T22" fmla="*/ 368 w 434"/>
                <a:gd name="T23" fmla="*/ 248 h 434"/>
                <a:gd name="T24" fmla="*/ 392 w 434"/>
                <a:gd name="T25" fmla="*/ 285 h 434"/>
                <a:gd name="T26" fmla="*/ 412 w 434"/>
                <a:gd name="T27" fmla="*/ 323 h 434"/>
                <a:gd name="T28" fmla="*/ 430 w 434"/>
                <a:gd name="T29" fmla="*/ 363 h 434"/>
                <a:gd name="T30" fmla="*/ 434 w 434"/>
                <a:gd name="T31" fmla="*/ 376 h 434"/>
                <a:gd name="T32" fmla="*/ 434 w 434"/>
                <a:gd name="T33" fmla="*/ 390 h 434"/>
                <a:gd name="T34" fmla="*/ 431 w 434"/>
                <a:gd name="T35" fmla="*/ 402 h 434"/>
                <a:gd name="T36" fmla="*/ 424 w 434"/>
                <a:gd name="T37" fmla="*/ 414 h 434"/>
                <a:gd name="T38" fmla="*/ 415 w 434"/>
                <a:gd name="T39" fmla="*/ 423 h 434"/>
                <a:gd name="T40" fmla="*/ 403 w 434"/>
                <a:gd name="T41" fmla="*/ 431 h 434"/>
                <a:gd name="T42" fmla="*/ 390 w 434"/>
                <a:gd name="T43" fmla="*/ 434 h 434"/>
                <a:gd name="T44" fmla="*/ 377 w 434"/>
                <a:gd name="T45" fmla="*/ 434 h 434"/>
                <a:gd name="T46" fmla="*/ 363 w 434"/>
                <a:gd name="T47" fmla="*/ 431 h 434"/>
                <a:gd name="T48" fmla="*/ 351 w 434"/>
                <a:gd name="T49" fmla="*/ 424 h 434"/>
                <a:gd name="T50" fmla="*/ 342 w 434"/>
                <a:gd name="T51" fmla="*/ 415 h 434"/>
                <a:gd name="T52" fmla="*/ 335 w 434"/>
                <a:gd name="T53" fmla="*/ 403 h 434"/>
                <a:gd name="T54" fmla="*/ 311 w 434"/>
                <a:gd name="T55" fmla="*/ 354 h 434"/>
                <a:gd name="T56" fmla="*/ 283 w 434"/>
                <a:gd name="T57" fmla="*/ 307 h 434"/>
                <a:gd name="T58" fmla="*/ 260 w 434"/>
                <a:gd name="T59" fmla="*/ 277 h 434"/>
                <a:gd name="T60" fmla="*/ 237 w 434"/>
                <a:gd name="T61" fmla="*/ 248 h 434"/>
                <a:gd name="T62" fmla="*/ 212 w 434"/>
                <a:gd name="T63" fmla="*/ 221 h 434"/>
                <a:gd name="T64" fmla="*/ 212 w 434"/>
                <a:gd name="T65" fmla="*/ 222 h 434"/>
                <a:gd name="T66" fmla="*/ 186 w 434"/>
                <a:gd name="T67" fmla="*/ 197 h 434"/>
                <a:gd name="T68" fmla="*/ 157 w 434"/>
                <a:gd name="T69" fmla="*/ 174 h 434"/>
                <a:gd name="T70" fmla="*/ 127 w 434"/>
                <a:gd name="T71" fmla="*/ 151 h 434"/>
                <a:gd name="T72" fmla="*/ 80 w 434"/>
                <a:gd name="T73" fmla="*/ 123 h 434"/>
                <a:gd name="T74" fmla="*/ 31 w 434"/>
                <a:gd name="T75" fmla="*/ 99 h 434"/>
                <a:gd name="T76" fmla="*/ 17 w 434"/>
                <a:gd name="T77" fmla="*/ 91 h 434"/>
                <a:gd name="T78" fmla="*/ 7 w 434"/>
                <a:gd name="T79" fmla="*/ 79 h 434"/>
                <a:gd name="T80" fmla="*/ 1 w 434"/>
                <a:gd name="T81" fmla="*/ 64 h 434"/>
                <a:gd name="T82" fmla="*/ 0 w 434"/>
                <a:gd name="T83" fmla="*/ 47 h 434"/>
                <a:gd name="T84" fmla="*/ 4 w 434"/>
                <a:gd name="T85" fmla="*/ 31 h 434"/>
                <a:gd name="T86" fmla="*/ 11 w 434"/>
                <a:gd name="T87" fmla="*/ 19 h 434"/>
                <a:gd name="T88" fmla="*/ 20 w 434"/>
                <a:gd name="T89" fmla="*/ 10 h 434"/>
                <a:gd name="T90" fmla="*/ 32 w 434"/>
                <a:gd name="T91" fmla="*/ 4 h 434"/>
                <a:gd name="T92" fmla="*/ 44 w 434"/>
                <a:gd name="T93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4" h="434">
                  <a:moveTo>
                    <a:pt x="44" y="0"/>
                  </a:moveTo>
                  <a:lnTo>
                    <a:pt x="58" y="0"/>
                  </a:lnTo>
                  <a:lnTo>
                    <a:pt x="71" y="4"/>
                  </a:lnTo>
                  <a:lnTo>
                    <a:pt x="111" y="22"/>
                  </a:lnTo>
                  <a:lnTo>
                    <a:pt x="149" y="42"/>
                  </a:lnTo>
                  <a:lnTo>
                    <a:pt x="186" y="66"/>
                  </a:lnTo>
                  <a:lnTo>
                    <a:pt x="221" y="91"/>
                  </a:lnTo>
                  <a:lnTo>
                    <a:pt x="254" y="119"/>
                  </a:lnTo>
                  <a:lnTo>
                    <a:pt x="286" y="148"/>
                  </a:lnTo>
                  <a:lnTo>
                    <a:pt x="316" y="180"/>
                  </a:lnTo>
                  <a:lnTo>
                    <a:pt x="343" y="214"/>
                  </a:lnTo>
                  <a:lnTo>
                    <a:pt x="368" y="248"/>
                  </a:lnTo>
                  <a:lnTo>
                    <a:pt x="392" y="285"/>
                  </a:lnTo>
                  <a:lnTo>
                    <a:pt x="412" y="323"/>
                  </a:lnTo>
                  <a:lnTo>
                    <a:pt x="430" y="363"/>
                  </a:lnTo>
                  <a:lnTo>
                    <a:pt x="434" y="376"/>
                  </a:lnTo>
                  <a:lnTo>
                    <a:pt x="434" y="390"/>
                  </a:lnTo>
                  <a:lnTo>
                    <a:pt x="431" y="402"/>
                  </a:lnTo>
                  <a:lnTo>
                    <a:pt x="424" y="414"/>
                  </a:lnTo>
                  <a:lnTo>
                    <a:pt x="415" y="423"/>
                  </a:lnTo>
                  <a:lnTo>
                    <a:pt x="403" y="431"/>
                  </a:lnTo>
                  <a:lnTo>
                    <a:pt x="390" y="434"/>
                  </a:lnTo>
                  <a:lnTo>
                    <a:pt x="377" y="434"/>
                  </a:lnTo>
                  <a:lnTo>
                    <a:pt x="363" y="431"/>
                  </a:lnTo>
                  <a:lnTo>
                    <a:pt x="351" y="424"/>
                  </a:lnTo>
                  <a:lnTo>
                    <a:pt x="342" y="415"/>
                  </a:lnTo>
                  <a:lnTo>
                    <a:pt x="335" y="403"/>
                  </a:lnTo>
                  <a:lnTo>
                    <a:pt x="311" y="354"/>
                  </a:lnTo>
                  <a:lnTo>
                    <a:pt x="283" y="307"/>
                  </a:lnTo>
                  <a:lnTo>
                    <a:pt x="260" y="277"/>
                  </a:lnTo>
                  <a:lnTo>
                    <a:pt x="237" y="248"/>
                  </a:lnTo>
                  <a:lnTo>
                    <a:pt x="212" y="221"/>
                  </a:lnTo>
                  <a:lnTo>
                    <a:pt x="212" y="222"/>
                  </a:lnTo>
                  <a:lnTo>
                    <a:pt x="186" y="197"/>
                  </a:lnTo>
                  <a:lnTo>
                    <a:pt x="157" y="174"/>
                  </a:lnTo>
                  <a:lnTo>
                    <a:pt x="127" y="151"/>
                  </a:lnTo>
                  <a:lnTo>
                    <a:pt x="80" y="123"/>
                  </a:lnTo>
                  <a:lnTo>
                    <a:pt x="31" y="99"/>
                  </a:lnTo>
                  <a:lnTo>
                    <a:pt x="17" y="91"/>
                  </a:lnTo>
                  <a:lnTo>
                    <a:pt x="7" y="79"/>
                  </a:lnTo>
                  <a:lnTo>
                    <a:pt x="1" y="64"/>
                  </a:lnTo>
                  <a:lnTo>
                    <a:pt x="0" y="47"/>
                  </a:lnTo>
                  <a:lnTo>
                    <a:pt x="4" y="31"/>
                  </a:lnTo>
                  <a:lnTo>
                    <a:pt x="11" y="19"/>
                  </a:lnTo>
                  <a:lnTo>
                    <a:pt x="20" y="10"/>
                  </a:lnTo>
                  <a:lnTo>
                    <a:pt x="32" y="4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03">
              <a:extLst>
                <a:ext uri="{FF2B5EF4-FFF2-40B4-BE49-F238E27FC236}">
                  <a16:creationId xmlns:a16="http://schemas.microsoft.com/office/drawing/2014/main" id="{81DBC3A1-1CD9-AF43-8547-0429DE737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063" y="5337175"/>
              <a:ext cx="242887" cy="242888"/>
            </a:xfrm>
            <a:custGeom>
              <a:avLst/>
              <a:gdLst>
                <a:gd name="T0" fmla="*/ 49 w 765"/>
                <a:gd name="T1" fmla="*/ 0 h 764"/>
                <a:gd name="T2" fmla="*/ 65 w 765"/>
                <a:gd name="T3" fmla="*/ 1 h 764"/>
                <a:gd name="T4" fmla="*/ 127 w 765"/>
                <a:gd name="T5" fmla="*/ 21 h 764"/>
                <a:gd name="T6" fmla="*/ 188 w 765"/>
                <a:gd name="T7" fmla="*/ 44 h 764"/>
                <a:gd name="T8" fmla="*/ 245 w 765"/>
                <a:gd name="T9" fmla="*/ 70 h 764"/>
                <a:gd name="T10" fmla="*/ 302 w 765"/>
                <a:gd name="T11" fmla="*/ 100 h 764"/>
                <a:gd name="T12" fmla="*/ 357 w 765"/>
                <a:gd name="T13" fmla="*/ 135 h 764"/>
                <a:gd name="T14" fmla="*/ 410 w 765"/>
                <a:gd name="T15" fmla="*/ 172 h 764"/>
                <a:gd name="T16" fmla="*/ 459 w 765"/>
                <a:gd name="T17" fmla="*/ 214 h 764"/>
                <a:gd name="T18" fmla="*/ 507 w 765"/>
                <a:gd name="T19" fmla="*/ 258 h 764"/>
                <a:gd name="T20" fmla="*/ 550 w 765"/>
                <a:gd name="T21" fmla="*/ 305 h 764"/>
                <a:gd name="T22" fmla="*/ 592 w 765"/>
                <a:gd name="T23" fmla="*/ 355 h 764"/>
                <a:gd name="T24" fmla="*/ 629 w 765"/>
                <a:gd name="T25" fmla="*/ 408 h 764"/>
                <a:gd name="T26" fmla="*/ 664 w 765"/>
                <a:gd name="T27" fmla="*/ 462 h 764"/>
                <a:gd name="T28" fmla="*/ 694 w 765"/>
                <a:gd name="T29" fmla="*/ 519 h 764"/>
                <a:gd name="T30" fmla="*/ 720 w 765"/>
                <a:gd name="T31" fmla="*/ 576 h 764"/>
                <a:gd name="T32" fmla="*/ 743 w 765"/>
                <a:gd name="T33" fmla="*/ 637 h 764"/>
                <a:gd name="T34" fmla="*/ 763 w 765"/>
                <a:gd name="T35" fmla="*/ 699 h 764"/>
                <a:gd name="T36" fmla="*/ 765 w 765"/>
                <a:gd name="T37" fmla="*/ 715 h 764"/>
                <a:gd name="T38" fmla="*/ 761 w 765"/>
                <a:gd name="T39" fmla="*/ 731 h 764"/>
                <a:gd name="T40" fmla="*/ 752 w 765"/>
                <a:gd name="T41" fmla="*/ 745 h 764"/>
                <a:gd name="T42" fmla="*/ 740 w 765"/>
                <a:gd name="T43" fmla="*/ 755 h 764"/>
                <a:gd name="T44" fmla="*/ 725 w 765"/>
                <a:gd name="T45" fmla="*/ 762 h 764"/>
                <a:gd name="T46" fmla="*/ 709 w 765"/>
                <a:gd name="T47" fmla="*/ 764 h 764"/>
                <a:gd name="T48" fmla="*/ 693 w 765"/>
                <a:gd name="T49" fmla="*/ 760 h 764"/>
                <a:gd name="T50" fmla="*/ 680 w 765"/>
                <a:gd name="T51" fmla="*/ 752 h 764"/>
                <a:gd name="T52" fmla="*/ 669 w 765"/>
                <a:gd name="T53" fmla="*/ 740 h 764"/>
                <a:gd name="T54" fmla="*/ 661 w 765"/>
                <a:gd name="T55" fmla="*/ 725 h 764"/>
                <a:gd name="T56" fmla="*/ 645 w 765"/>
                <a:gd name="T57" fmla="*/ 670 h 764"/>
                <a:gd name="T58" fmla="*/ 624 w 765"/>
                <a:gd name="T59" fmla="*/ 617 h 764"/>
                <a:gd name="T60" fmla="*/ 601 w 765"/>
                <a:gd name="T61" fmla="*/ 564 h 764"/>
                <a:gd name="T62" fmla="*/ 574 w 765"/>
                <a:gd name="T63" fmla="*/ 514 h 764"/>
                <a:gd name="T64" fmla="*/ 543 w 765"/>
                <a:gd name="T65" fmla="*/ 465 h 764"/>
                <a:gd name="T66" fmla="*/ 510 w 765"/>
                <a:gd name="T67" fmla="*/ 419 h 764"/>
                <a:gd name="T68" fmla="*/ 473 w 765"/>
                <a:gd name="T69" fmla="*/ 373 h 764"/>
                <a:gd name="T70" fmla="*/ 433 w 765"/>
                <a:gd name="T71" fmla="*/ 331 h 764"/>
                <a:gd name="T72" fmla="*/ 391 w 765"/>
                <a:gd name="T73" fmla="*/ 291 h 764"/>
                <a:gd name="T74" fmla="*/ 345 w 765"/>
                <a:gd name="T75" fmla="*/ 255 h 764"/>
                <a:gd name="T76" fmla="*/ 299 w 765"/>
                <a:gd name="T77" fmla="*/ 221 h 764"/>
                <a:gd name="T78" fmla="*/ 250 w 765"/>
                <a:gd name="T79" fmla="*/ 190 h 764"/>
                <a:gd name="T80" fmla="*/ 200 w 765"/>
                <a:gd name="T81" fmla="*/ 163 h 764"/>
                <a:gd name="T82" fmla="*/ 147 w 765"/>
                <a:gd name="T83" fmla="*/ 140 h 764"/>
                <a:gd name="T84" fmla="*/ 94 w 765"/>
                <a:gd name="T85" fmla="*/ 120 h 764"/>
                <a:gd name="T86" fmla="*/ 39 w 765"/>
                <a:gd name="T87" fmla="*/ 102 h 764"/>
                <a:gd name="T88" fmla="*/ 23 w 765"/>
                <a:gd name="T89" fmla="*/ 95 h 764"/>
                <a:gd name="T90" fmla="*/ 12 w 765"/>
                <a:gd name="T91" fmla="*/ 84 h 764"/>
                <a:gd name="T92" fmla="*/ 4 w 765"/>
                <a:gd name="T93" fmla="*/ 71 h 764"/>
                <a:gd name="T94" fmla="*/ 0 w 765"/>
                <a:gd name="T95" fmla="*/ 55 h 764"/>
                <a:gd name="T96" fmla="*/ 2 w 765"/>
                <a:gd name="T97" fmla="*/ 39 h 764"/>
                <a:gd name="T98" fmla="*/ 9 w 765"/>
                <a:gd name="T99" fmla="*/ 24 h 764"/>
                <a:gd name="T100" fmla="*/ 19 w 765"/>
                <a:gd name="T101" fmla="*/ 12 h 764"/>
                <a:gd name="T102" fmla="*/ 33 w 765"/>
                <a:gd name="T103" fmla="*/ 3 h 764"/>
                <a:gd name="T104" fmla="*/ 49 w 765"/>
                <a:gd name="T105" fmla="*/ 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5" h="764">
                  <a:moveTo>
                    <a:pt x="49" y="0"/>
                  </a:moveTo>
                  <a:lnTo>
                    <a:pt x="65" y="1"/>
                  </a:lnTo>
                  <a:lnTo>
                    <a:pt x="127" y="21"/>
                  </a:lnTo>
                  <a:lnTo>
                    <a:pt x="188" y="44"/>
                  </a:lnTo>
                  <a:lnTo>
                    <a:pt x="245" y="70"/>
                  </a:lnTo>
                  <a:lnTo>
                    <a:pt x="302" y="100"/>
                  </a:lnTo>
                  <a:lnTo>
                    <a:pt x="357" y="135"/>
                  </a:lnTo>
                  <a:lnTo>
                    <a:pt x="410" y="172"/>
                  </a:lnTo>
                  <a:lnTo>
                    <a:pt x="459" y="214"/>
                  </a:lnTo>
                  <a:lnTo>
                    <a:pt x="507" y="258"/>
                  </a:lnTo>
                  <a:lnTo>
                    <a:pt x="550" y="305"/>
                  </a:lnTo>
                  <a:lnTo>
                    <a:pt x="592" y="355"/>
                  </a:lnTo>
                  <a:lnTo>
                    <a:pt x="629" y="408"/>
                  </a:lnTo>
                  <a:lnTo>
                    <a:pt x="664" y="462"/>
                  </a:lnTo>
                  <a:lnTo>
                    <a:pt x="694" y="519"/>
                  </a:lnTo>
                  <a:lnTo>
                    <a:pt x="720" y="576"/>
                  </a:lnTo>
                  <a:lnTo>
                    <a:pt x="743" y="637"/>
                  </a:lnTo>
                  <a:lnTo>
                    <a:pt x="763" y="699"/>
                  </a:lnTo>
                  <a:lnTo>
                    <a:pt x="765" y="715"/>
                  </a:lnTo>
                  <a:lnTo>
                    <a:pt x="761" y="731"/>
                  </a:lnTo>
                  <a:lnTo>
                    <a:pt x="752" y="745"/>
                  </a:lnTo>
                  <a:lnTo>
                    <a:pt x="740" y="755"/>
                  </a:lnTo>
                  <a:lnTo>
                    <a:pt x="725" y="762"/>
                  </a:lnTo>
                  <a:lnTo>
                    <a:pt x="709" y="764"/>
                  </a:lnTo>
                  <a:lnTo>
                    <a:pt x="693" y="760"/>
                  </a:lnTo>
                  <a:lnTo>
                    <a:pt x="680" y="752"/>
                  </a:lnTo>
                  <a:lnTo>
                    <a:pt x="669" y="740"/>
                  </a:lnTo>
                  <a:lnTo>
                    <a:pt x="661" y="725"/>
                  </a:lnTo>
                  <a:lnTo>
                    <a:pt x="645" y="670"/>
                  </a:lnTo>
                  <a:lnTo>
                    <a:pt x="624" y="617"/>
                  </a:lnTo>
                  <a:lnTo>
                    <a:pt x="601" y="564"/>
                  </a:lnTo>
                  <a:lnTo>
                    <a:pt x="574" y="514"/>
                  </a:lnTo>
                  <a:lnTo>
                    <a:pt x="543" y="465"/>
                  </a:lnTo>
                  <a:lnTo>
                    <a:pt x="510" y="419"/>
                  </a:lnTo>
                  <a:lnTo>
                    <a:pt x="473" y="373"/>
                  </a:lnTo>
                  <a:lnTo>
                    <a:pt x="433" y="331"/>
                  </a:lnTo>
                  <a:lnTo>
                    <a:pt x="391" y="291"/>
                  </a:lnTo>
                  <a:lnTo>
                    <a:pt x="345" y="255"/>
                  </a:lnTo>
                  <a:lnTo>
                    <a:pt x="299" y="221"/>
                  </a:lnTo>
                  <a:lnTo>
                    <a:pt x="250" y="190"/>
                  </a:lnTo>
                  <a:lnTo>
                    <a:pt x="200" y="163"/>
                  </a:lnTo>
                  <a:lnTo>
                    <a:pt x="147" y="140"/>
                  </a:lnTo>
                  <a:lnTo>
                    <a:pt x="94" y="120"/>
                  </a:lnTo>
                  <a:lnTo>
                    <a:pt x="39" y="102"/>
                  </a:lnTo>
                  <a:lnTo>
                    <a:pt x="23" y="95"/>
                  </a:lnTo>
                  <a:lnTo>
                    <a:pt x="12" y="84"/>
                  </a:lnTo>
                  <a:lnTo>
                    <a:pt x="4" y="71"/>
                  </a:lnTo>
                  <a:lnTo>
                    <a:pt x="0" y="55"/>
                  </a:lnTo>
                  <a:lnTo>
                    <a:pt x="2" y="39"/>
                  </a:lnTo>
                  <a:lnTo>
                    <a:pt x="9" y="24"/>
                  </a:lnTo>
                  <a:lnTo>
                    <a:pt x="19" y="12"/>
                  </a:lnTo>
                  <a:lnTo>
                    <a:pt x="33" y="3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04">
              <a:extLst>
                <a:ext uri="{FF2B5EF4-FFF2-40B4-BE49-F238E27FC236}">
                  <a16:creationId xmlns:a16="http://schemas.microsoft.com/office/drawing/2014/main" id="{51F54485-9D81-F34F-95AB-17DCA5F83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9063" y="5237163"/>
              <a:ext cx="342900" cy="342900"/>
            </a:xfrm>
            <a:custGeom>
              <a:avLst/>
              <a:gdLst>
                <a:gd name="T0" fmla="*/ 61 w 1082"/>
                <a:gd name="T1" fmla="*/ 1 h 1082"/>
                <a:gd name="T2" fmla="*/ 209 w 1082"/>
                <a:gd name="T3" fmla="*/ 39 h 1082"/>
                <a:gd name="T4" fmla="*/ 350 w 1082"/>
                <a:gd name="T5" fmla="*/ 95 h 1082"/>
                <a:gd name="T6" fmla="*/ 485 w 1082"/>
                <a:gd name="T7" fmla="*/ 167 h 1082"/>
                <a:gd name="T8" fmla="*/ 610 w 1082"/>
                <a:gd name="T9" fmla="*/ 255 h 1082"/>
                <a:gd name="T10" fmla="*/ 725 w 1082"/>
                <a:gd name="T11" fmla="*/ 357 h 1082"/>
                <a:gd name="T12" fmla="*/ 778 w 1082"/>
                <a:gd name="T13" fmla="*/ 412 h 1082"/>
                <a:gd name="T14" fmla="*/ 872 w 1082"/>
                <a:gd name="T15" fmla="*/ 532 h 1082"/>
                <a:gd name="T16" fmla="*/ 952 w 1082"/>
                <a:gd name="T17" fmla="*/ 660 h 1082"/>
                <a:gd name="T18" fmla="*/ 987 w 1082"/>
                <a:gd name="T19" fmla="*/ 732 h 1082"/>
                <a:gd name="T20" fmla="*/ 1043 w 1082"/>
                <a:gd name="T21" fmla="*/ 873 h 1082"/>
                <a:gd name="T22" fmla="*/ 1082 w 1082"/>
                <a:gd name="T23" fmla="*/ 1021 h 1082"/>
                <a:gd name="T24" fmla="*/ 1077 w 1082"/>
                <a:gd name="T25" fmla="*/ 1053 h 1082"/>
                <a:gd name="T26" fmla="*/ 1056 w 1082"/>
                <a:gd name="T27" fmla="*/ 1076 h 1082"/>
                <a:gd name="T28" fmla="*/ 1023 w 1082"/>
                <a:gd name="T29" fmla="*/ 1082 h 1082"/>
                <a:gd name="T30" fmla="*/ 995 w 1082"/>
                <a:gd name="T31" fmla="*/ 1069 h 1082"/>
                <a:gd name="T32" fmla="*/ 979 w 1082"/>
                <a:gd name="T33" fmla="*/ 1041 h 1082"/>
                <a:gd name="T34" fmla="*/ 943 w 1082"/>
                <a:gd name="T35" fmla="*/ 906 h 1082"/>
                <a:gd name="T36" fmla="*/ 893 w 1082"/>
                <a:gd name="T37" fmla="*/ 775 h 1082"/>
                <a:gd name="T38" fmla="*/ 860 w 1082"/>
                <a:gd name="T39" fmla="*/ 710 h 1082"/>
                <a:gd name="T40" fmla="*/ 787 w 1082"/>
                <a:gd name="T41" fmla="*/ 591 h 1082"/>
                <a:gd name="T42" fmla="*/ 700 w 1082"/>
                <a:gd name="T43" fmla="*/ 481 h 1082"/>
                <a:gd name="T44" fmla="*/ 600 w 1082"/>
                <a:gd name="T45" fmla="*/ 382 h 1082"/>
                <a:gd name="T46" fmla="*/ 490 w 1082"/>
                <a:gd name="T47" fmla="*/ 294 h 1082"/>
                <a:gd name="T48" fmla="*/ 369 w 1082"/>
                <a:gd name="T49" fmla="*/ 220 h 1082"/>
                <a:gd name="T50" fmla="*/ 243 w 1082"/>
                <a:gd name="T51" fmla="*/ 162 h 1082"/>
                <a:gd name="T52" fmla="*/ 110 w 1082"/>
                <a:gd name="T53" fmla="*/ 118 h 1082"/>
                <a:gd name="T54" fmla="*/ 25 w 1082"/>
                <a:gd name="T55" fmla="*/ 97 h 1082"/>
                <a:gd name="T56" fmla="*/ 4 w 1082"/>
                <a:gd name="T57" fmla="*/ 74 h 1082"/>
                <a:gd name="T58" fmla="*/ 0 w 1082"/>
                <a:gd name="T59" fmla="*/ 43 h 1082"/>
                <a:gd name="T60" fmla="*/ 16 w 1082"/>
                <a:gd name="T61" fmla="*/ 13 h 1082"/>
                <a:gd name="T62" fmla="*/ 44 w 1082"/>
                <a:gd name="T63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2" h="1082">
                  <a:moveTo>
                    <a:pt x="44" y="0"/>
                  </a:moveTo>
                  <a:lnTo>
                    <a:pt x="61" y="1"/>
                  </a:lnTo>
                  <a:lnTo>
                    <a:pt x="135" y="18"/>
                  </a:lnTo>
                  <a:lnTo>
                    <a:pt x="209" y="39"/>
                  </a:lnTo>
                  <a:lnTo>
                    <a:pt x="281" y="65"/>
                  </a:lnTo>
                  <a:lnTo>
                    <a:pt x="350" y="95"/>
                  </a:lnTo>
                  <a:lnTo>
                    <a:pt x="419" y="128"/>
                  </a:lnTo>
                  <a:lnTo>
                    <a:pt x="485" y="167"/>
                  </a:lnTo>
                  <a:lnTo>
                    <a:pt x="549" y="209"/>
                  </a:lnTo>
                  <a:lnTo>
                    <a:pt x="610" y="255"/>
                  </a:lnTo>
                  <a:lnTo>
                    <a:pt x="669" y="304"/>
                  </a:lnTo>
                  <a:lnTo>
                    <a:pt x="725" y="357"/>
                  </a:lnTo>
                  <a:lnTo>
                    <a:pt x="725" y="357"/>
                  </a:lnTo>
                  <a:lnTo>
                    <a:pt x="778" y="412"/>
                  </a:lnTo>
                  <a:lnTo>
                    <a:pt x="826" y="471"/>
                  </a:lnTo>
                  <a:lnTo>
                    <a:pt x="872" y="532"/>
                  </a:lnTo>
                  <a:lnTo>
                    <a:pt x="913" y="594"/>
                  </a:lnTo>
                  <a:lnTo>
                    <a:pt x="952" y="660"/>
                  </a:lnTo>
                  <a:lnTo>
                    <a:pt x="953" y="663"/>
                  </a:lnTo>
                  <a:lnTo>
                    <a:pt x="987" y="732"/>
                  </a:lnTo>
                  <a:lnTo>
                    <a:pt x="1017" y="801"/>
                  </a:lnTo>
                  <a:lnTo>
                    <a:pt x="1043" y="873"/>
                  </a:lnTo>
                  <a:lnTo>
                    <a:pt x="1065" y="946"/>
                  </a:lnTo>
                  <a:lnTo>
                    <a:pt x="1082" y="1021"/>
                  </a:lnTo>
                  <a:lnTo>
                    <a:pt x="1082" y="1038"/>
                  </a:lnTo>
                  <a:lnTo>
                    <a:pt x="1077" y="1053"/>
                  </a:lnTo>
                  <a:lnTo>
                    <a:pt x="1069" y="1066"/>
                  </a:lnTo>
                  <a:lnTo>
                    <a:pt x="1056" y="1076"/>
                  </a:lnTo>
                  <a:lnTo>
                    <a:pt x="1040" y="1082"/>
                  </a:lnTo>
                  <a:lnTo>
                    <a:pt x="1023" y="1082"/>
                  </a:lnTo>
                  <a:lnTo>
                    <a:pt x="1008" y="1078"/>
                  </a:lnTo>
                  <a:lnTo>
                    <a:pt x="995" y="1069"/>
                  </a:lnTo>
                  <a:lnTo>
                    <a:pt x="985" y="1056"/>
                  </a:lnTo>
                  <a:lnTo>
                    <a:pt x="979" y="1041"/>
                  </a:lnTo>
                  <a:lnTo>
                    <a:pt x="964" y="972"/>
                  </a:lnTo>
                  <a:lnTo>
                    <a:pt x="943" y="906"/>
                  </a:lnTo>
                  <a:lnTo>
                    <a:pt x="920" y="839"/>
                  </a:lnTo>
                  <a:lnTo>
                    <a:pt x="893" y="775"/>
                  </a:lnTo>
                  <a:lnTo>
                    <a:pt x="862" y="713"/>
                  </a:lnTo>
                  <a:lnTo>
                    <a:pt x="860" y="710"/>
                  </a:lnTo>
                  <a:lnTo>
                    <a:pt x="825" y="650"/>
                  </a:lnTo>
                  <a:lnTo>
                    <a:pt x="787" y="591"/>
                  </a:lnTo>
                  <a:lnTo>
                    <a:pt x="745" y="536"/>
                  </a:lnTo>
                  <a:lnTo>
                    <a:pt x="700" y="481"/>
                  </a:lnTo>
                  <a:lnTo>
                    <a:pt x="651" y="431"/>
                  </a:lnTo>
                  <a:lnTo>
                    <a:pt x="600" y="382"/>
                  </a:lnTo>
                  <a:lnTo>
                    <a:pt x="545" y="337"/>
                  </a:lnTo>
                  <a:lnTo>
                    <a:pt x="490" y="294"/>
                  </a:lnTo>
                  <a:lnTo>
                    <a:pt x="430" y="256"/>
                  </a:lnTo>
                  <a:lnTo>
                    <a:pt x="369" y="220"/>
                  </a:lnTo>
                  <a:lnTo>
                    <a:pt x="307" y="190"/>
                  </a:lnTo>
                  <a:lnTo>
                    <a:pt x="243" y="162"/>
                  </a:lnTo>
                  <a:lnTo>
                    <a:pt x="177" y="139"/>
                  </a:lnTo>
                  <a:lnTo>
                    <a:pt x="110" y="118"/>
                  </a:lnTo>
                  <a:lnTo>
                    <a:pt x="41" y="103"/>
                  </a:lnTo>
                  <a:lnTo>
                    <a:pt x="25" y="97"/>
                  </a:lnTo>
                  <a:lnTo>
                    <a:pt x="13" y="87"/>
                  </a:lnTo>
                  <a:lnTo>
                    <a:pt x="4" y="74"/>
                  </a:lnTo>
                  <a:lnTo>
                    <a:pt x="0" y="59"/>
                  </a:lnTo>
                  <a:lnTo>
                    <a:pt x="0" y="43"/>
                  </a:lnTo>
                  <a:lnTo>
                    <a:pt x="6" y="26"/>
                  </a:lnTo>
                  <a:lnTo>
                    <a:pt x="16" y="13"/>
                  </a:lnTo>
                  <a:lnTo>
                    <a:pt x="29" y="5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05">
              <a:extLst>
                <a:ext uri="{FF2B5EF4-FFF2-40B4-BE49-F238E27FC236}">
                  <a16:creationId xmlns:a16="http://schemas.microsoft.com/office/drawing/2014/main" id="{87067476-CA3B-0447-BB30-96FEB5BD3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763" y="5143500"/>
              <a:ext cx="1057275" cy="1058863"/>
            </a:xfrm>
            <a:custGeom>
              <a:avLst/>
              <a:gdLst>
                <a:gd name="T0" fmla="*/ 607 w 3331"/>
                <a:gd name="T1" fmla="*/ 21 h 3332"/>
                <a:gd name="T2" fmla="*/ 1233 w 3331"/>
                <a:gd name="T3" fmla="*/ 924 h 3332"/>
                <a:gd name="T4" fmla="*/ 982 w 3331"/>
                <a:gd name="T5" fmla="*/ 1212 h 3332"/>
                <a:gd name="T6" fmla="*/ 958 w 3331"/>
                <a:gd name="T7" fmla="*/ 1423 h 3332"/>
                <a:gd name="T8" fmla="*/ 1034 w 3331"/>
                <a:gd name="T9" fmla="*/ 1658 h 3332"/>
                <a:gd name="T10" fmla="*/ 1242 w 3331"/>
                <a:gd name="T11" fmla="*/ 1963 h 3332"/>
                <a:gd name="T12" fmla="*/ 1579 w 3331"/>
                <a:gd name="T13" fmla="*/ 2246 h 3332"/>
                <a:gd name="T14" fmla="*/ 1816 w 3331"/>
                <a:gd name="T15" fmla="*/ 2353 h 3332"/>
                <a:gd name="T16" fmla="*/ 2040 w 3331"/>
                <a:gd name="T17" fmla="*/ 2371 h 3332"/>
                <a:gd name="T18" fmla="*/ 2226 w 3331"/>
                <a:gd name="T19" fmla="*/ 2276 h 3332"/>
                <a:gd name="T20" fmla="*/ 2435 w 3331"/>
                <a:gd name="T21" fmla="*/ 2093 h 3332"/>
                <a:gd name="T22" fmla="*/ 3327 w 3331"/>
                <a:gd name="T23" fmla="*/ 2746 h 3332"/>
                <a:gd name="T24" fmla="*/ 3312 w 3331"/>
                <a:gd name="T25" fmla="*/ 2806 h 3332"/>
                <a:gd name="T26" fmla="*/ 3249 w 3331"/>
                <a:gd name="T27" fmla="*/ 2807 h 3332"/>
                <a:gd name="T28" fmla="*/ 2186 w 3331"/>
                <a:gd name="T29" fmla="*/ 2434 h 3332"/>
                <a:gd name="T30" fmla="*/ 1965 w 3331"/>
                <a:gd name="T31" fmla="*/ 2481 h 3332"/>
                <a:gd name="T32" fmla="*/ 1721 w 3331"/>
                <a:gd name="T33" fmla="*/ 2432 h 3332"/>
                <a:gd name="T34" fmla="*/ 1446 w 3331"/>
                <a:gd name="T35" fmla="*/ 2284 h 3332"/>
                <a:gd name="T36" fmla="*/ 1104 w 3331"/>
                <a:gd name="T37" fmla="*/ 1960 h 3332"/>
                <a:gd name="T38" fmla="*/ 920 w 3331"/>
                <a:gd name="T39" fmla="*/ 1659 h 3332"/>
                <a:gd name="T40" fmla="*/ 853 w 3331"/>
                <a:gd name="T41" fmla="*/ 1415 h 3332"/>
                <a:gd name="T42" fmla="*/ 878 w 3331"/>
                <a:gd name="T43" fmla="*/ 1187 h 3332"/>
                <a:gd name="T44" fmla="*/ 1118 w 3331"/>
                <a:gd name="T45" fmla="*/ 894 h 3332"/>
                <a:gd name="T46" fmla="*/ 846 w 3331"/>
                <a:gd name="T47" fmla="*/ 883 h 3332"/>
                <a:gd name="T48" fmla="*/ 845 w 3331"/>
                <a:gd name="T49" fmla="*/ 946 h 3332"/>
                <a:gd name="T50" fmla="*/ 784 w 3331"/>
                <a:gd name="T51" fmla="*/ 961 h 3332"/>
                <a:gd name="T52" fmla="*/ 306 w 3331"/>
                <a:gd name="T53" fmla="*/ 382 h 3332"/>
                <a:gd name="T54" fmla="*/ 163 w 3331"/>
                <a:gd name="T55" fmla="*/ 585 h 3332"/>
                <a:gd name="T56" fmla="*/ 105 w 3331"/>
                <a:gd name="T57" fmla="*/ 885 h 3332"/>
                <a:gd name="T58" fmla="*/ 183 w 3331"/>
                <a:gd name="T59" fmla="*/ 1241 h 3332"/>
                <a:gd name="T60" fmla="*/ 406 w 3331"/>
                <a:gd name="T61" fmla="*/ 1660 h 3332"/>
                <a:gd name="T62" fmla="*/ 777 w 3331"/>
                <a:gd name="T63" fmla="*/ 2127 h 3332"/>
                <a:gd name="T64" fmla="*/ 1014 w 3331"/>
                <a:gd name="T65" fmla="*/ 2374 h 3332"/>
                <a:gd name="T66" fmla="*/ 1346 w 3331"/>
                <a:gd name="T67" fmla="*/ 2679 h 3332"/>
                <a:gd name="T68" fmla="*/ 1789 w 3331"/>
                <a:gd name="T69" fmla="*/ 3000 h 3332"/>
                <a:gd name="T70" fmla="*/ 2184 w 3331"/>
                <a:gd name="T71" fmla="*/ 3182 h 3332"/>
                <a:gd name="T72" fmla="*/ 2516 w 3331"/>
                <a:gd name="T73" fmla="*/ 3227 h 3332"/>
                <a:gd name="T74" fmla="*/ 2797 w 3331"/>
                <a:gd name="T75" fmla="*/ 3144 h 3332"/>
                <a:gd name="T76" fmla="*/ 2949 w 3331"/>
                <a:gd name="T77" fmla="*/ 3025 h 3332"/>
                <a:gd name="T78" fmla="*/ 2368 w 3331"/>
                <a:gd name="T79" fmla="*/ 2543 h 3332"/>
                <a:gd name="T80" fmla="*/ 2396 w 3331"/>
                <a:gd name="T81" fmla="*/ 2479 h 3332"/>
                <a:gd name="T82" fmla="*/ 2660 w 3331"/>
                <a:gd name="T83" fmla="*/ 2640 h 3332"/>
                <a:gd name="T84" fmla="*/ 3104 w 3331"/>
                <a:gd name="T85" fmla="*/ 2982 h 3332"/>
                <a:gd name="T86" fmla="*/ 3103 w 3331"/>
                <a:gd name="T87" fmla="*/ 3009 h 3332"/>
                <a:gd name="T88" fmla="*/ 3093 w 3331"/>
                <a:gd name="T89" fmla="*/ 3025 h 3332"/>
                <a:gd name="T90" fmla="*/ 3017 w 3331"/>
                <a:gd name="T91" fmla="*/ 3105 h 3332"/>
                <a:gd name="T92" fmla="*/ 2808 w 3331"/>
                <a:gd name="T93" fmla="*/ 3257 h 3332"/>
                <a:gd name="T94" fmla="*/ 2505 w 3331"/>
                <a:gd name="T95" fmla="*/ 3332 h 3332"/>
                <a:gd name="T96" fmla="*/ 2154 w 3331"/>
                <a:gd name="T97" fmla="*/ 3281 h 3332"/>
                <a:gd name="T98" fmla="*/ 1741 w 3331"/>
                <a:gd name="T99" fmla="*/ 3092 h 3332"/>
                <a:gd name="T100" fmla="*/ 1282 w 3331"/>
                <a:gd name="T101" fmla="*/ 2760 h 3332"/>
                <a:gd name="T102" fmla="*/ 934 w 3331"/>
                <a:gd name="T103" fmla="*/ 2441 h 3332"/>
                <a:gd name="T104" fmla="*/ 610 w 3331"/>
                <a:gd name="T105" fmla="*/ 2095 h 3332"/>
                <a:gd name="T106" fmla="*/ 258 w 3331"/>
                <a:gd name="T107" fmla="*/ 1621 h 3332"/>
                <a:gd name="T108" fmla="*/ 57 w 3331"/>
                <a:gd name="T109" fmla="*/ 1196 h 3332"/>
                <a:gd name="T110" fmla="*/ 0 w 3331"/>
                <a:gd name="T111" fmla="*/ 834 h 3332"/>
                <a:gd name="T112" fmla="*/ 77 w 3331"/>
                <a:gd name="T113" fmla="*/ 523 h 3332"/>
                <a:gd name="T114" fmla="*/ 232 w 3331"/>
                <a:gd name="T115" fmla="*/ 308 h 3332"/>
                <a:gd name="T116" fmla="*/ 560 w 3331"/>
                <a:gd name="T117" fmla="*/ 0 h 3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31" h="3332">
                  <a:moveTo>
                    <a:pt x="560" y="0"/>
                  </a:moveTo>
                  <a:lnTo>
                    <a:pt x="573" y="0"/>
                  </a:lnTo>
                  <a:lnTo>
                    <a:pt x="585" y="4"/>
                  </a:lnTo>
                  <a:lnTo>
                    <a:pt x="597" y="11"/>
                  </a:lnTo>
                  <a:lnTo>
                    <a:pt x="607" y="21"/>
                  </a:lnTo>
                  <a:lnTo>
                    <a:pt x="1226" y="865"/>
                  </a:lnTo>
                  <a:lnTo>
                    <a:pt x="1234" y="879"/>
                  </a:lnTo>
                  <a:lnTo>
                    <a:pt x="1238" y="893"/>
                  </a:lnTo>
                  <a:lnTo>
                    <a:pt x="1238" y="909"/>
                  </a:lnTo>
                  <a:lnTo>
                    <a:pt x="1233" y="924"/>
                  </a:lnTo>
                  <a:lnTo>
                    <a:pt x="1223" y="937"/>
                  </a:lnTo>
                  <a:lnTo>
                    <a:pt x="1054" y="1106"/>
                  </a:lnTo>
                  <a:lnTo>
                    <a:pt x="1025" y="1139"/>
                  </a:lnTo>
                  <a:lnTo>
                    <a:pt x="1001" y="1174"/>
                  </a:lnTo>
                  <a:lnTo>
                    <a:pt x="982" y="1212"/>
                  </a:lnTo>
                  <a:lnTo>
                    <a:pt x="968" y="1251"/>
                  </a:lnTo>
                  <a:lnTo>
                    <a:pt x="959" y="1292"/>
                  </a:lnTo>
                  <a:lnTo>
                    <a:pt x="955" y="1334"/>
                  </a:lnTo>
                  <a:lnTo>
                    <a:pt x="955" y="1378"/>
                  </a:lnTo>
                  <a:lnTo>
                    <a:pt x="958" y="1423"/>
                  </a:lnTo>
                  <a:lnTo>
                    <a:pt x="966" y="1469"/>
                  </a:lnTo>
                  <a:lnTo>
                    <a:pt x="978" y="1516"/>
                  </a:lnTo>
                  <a:lnTo>
                    <a:pt x="993" y="1562"/>
                  </a:lnTo>
                  <a:lnTo>
                    <a:pt x="1012" y="1611"/>
                  </a:lnTo>
                  <a:lnTo>
                    <a:pt x="1034" y="1658"/>
                  </a:lnTo>
                  <a:lnTo>
                    <a:pt x="1058" y="1706"/>
                  </a:lnTo>
                  <a:lnTo>
                    <a:pt x="1085" y="1753"/>
                  </a:lnTo>
                  <a:lnTo>
                    <a:pt x="1133" y="1825"/>
                  </a:lnTo>
                  <a:lnTo>
                    <a:pt x="1185" y="1895"/>
                  </a:lnTo>
                  <a:lnTo>
                    <a:pt x="1242" y="1963"/>
                  </a:lnTo>
                  <a:lnTo>
                    <a:pt x="1304" y="2028"/>
                  </a:lnTo>
                  <a:lnTo>
                    <a:pt x="1368" y="2089"/>
                  </a:lnTo>
                  <a:lnTo>
                    <a:pt x="1437" y="2147"/>
                  </a:lnTo>
                  <a:lnTo>
                    <a:pt x="1507" y="2199"/>
                  </a:lnTo>
                  <a:lnTo>
                    <a:pt x="1579" y="2246"/>
                  </a:lnTo>
                  <a:lnTo>
                    <a:pt x="1626" y="2273"/>
                  </a:lnTo>
                  <a:lnTo>
                    <a:pt x="1674" y="2298"/>
                  </a:lnTo>
                  <a:lnTo>
                    <a:pt x="1721" y="2319"/>
                  </a:lnTo>
                  <a:lnTo>
                    <a:pt x="1769" y="2339"/>
                  </a:lnTo>
                  <a:lnTo>
                    <a:pt x="1816" y="2353"/>
                  </a:lnTo>
                  <a:lnTo>
                    <a:pt x="1863" y="2365"/>
                  </a:lnTo>
                  <a:lnTo>
                    <a:pt x="1909" y="2372"/>
                  </a:lnTo>
                  <a:lnTo>
                    <a:pt x="1954" y="2376"/>
                  </a:lnTo>
                  <a:lnTo>
                    <a:pt x="1998" y="2376"/>
                  </a:lnTo>
                  <a:lnTo>
                    <a:pt x="2040" y="2371"/>
                  </a:lnTo>
                  <a:lnTo>
                    <a:pt x="2081" y="2362"/>
                  </a:lnTo>
                  <a:lnTo>
                    <a:pt x="2120" y="2348"/>
                  </a:lnTo>
                  <a:lnTo>
                    <a:pt x="2158" y="2329"/>
                  </a:lnTo>
                  <a:lnTo>
                    <a:pt x="2193" y="2305"/>
                  </a:lnTo>
                  <a:lnTo>
                    <a:pt x="2226" y="2276"/>
                  </a:lnTo>
                  <a:lnTo>
                    <a:pt x="2394" y="2108"/>
                  </a:lnTo>
                  <a:lnTo>
                    <a:pt x="2395" y="2108"/>
                  </a:lnTo>
                  <a:lnTo>
                    <a:pt x="2407" y="2099"/>
                  </a:lnTo>
                  <a:lnTo>
                    <a:pt x="2420" y="2094"/>
                  </a:lnTo>
                  <a:lnTo>
                    <a:pt x="2435" y="2093"/>
                  </a:lnTo>
                  <a:lnTo>
                    <a:pt x="2449" y="2096"/>
                  </a:lnTo>
                  <a:lnTo>
                    <a:pt x="2463" y="2103"/>
                  </a:lnTo>
                  <a:lnTo>
                    <a:pt x="3310" y="2725"/>
                  </a:lnTo>
                  <a:lnTo>
                    <a:pt x="3320" y="2734"/>
                  </a:lnTo>
                  <a:lnTo>
                    <a:pt x="3327" y="2746"/>
                  </a:lnTo>
                  <a:lnTo>
                    <a:pt x="3331" y="2758"/>
                  </a:lnTo>
                  <a:lnTo>
                    <a:pt x="3331" y="2771"/>
                  </a:lnTo>
                  <a:lnTo>
                    <a:pt x="3328" y="2784"/>
                  </a:lnTo>
                  <a:lnTo>
                    <a:pt x="3321" y="2796"/>
                  </a:lnTo>
                  <a:lnTo>
                    <a:pt x="3312" y="2806"/>
                  </a:lnTo>
                  <a:lnTo>
                    <a:pt x="3300" y="2814"/>
                  </a:lnTo>
                  <a:lnTo>
                    <a:pt x="3288" y="2818"/>
                  </a:lnTo>
                  <a:lnTo>
                    <a:pt x="3274" y="2818"/>
                  </a:lnTo>
                  <a:lnTo>
                    <a:pt x="3261" y="2815"/>
                  </a:lnTo>
                  <a:lnTo>
                    <a:pt x="3249" y="2807"/>
                  </a:lnTo>
                  <a:lnTo>
                    <a:pt x="2437" y="2213"/>
                  </a:lnTo>
                  <a:lnTo>
                    <a:pt x="2300" y="2350"/>
                  </a:lnTo>
                  <a:lnTo>
                    <a:pt x="2264" y="2382"/>
                  </a:lnTo>
                  <a:lnTo>
                    <a:pt x="2225" y="2410"/>
                  </a:lnTo>
                  <a:lnTo>
                    <a:pt x="2186" y="2434"/>
                  </a:lnTo>
                  <a:lnTo>
                    <a:pt x="2143" y="2452"/>
                  </a:lnTo>
                  <a:lnTo>
                    <a:pt x="2101" y="2465"/>
                  </a:lnTo>
                  <a:lnTo>
                    <a:pt x="2057" y="2475"/>
                  </a:lnTo>
                  <a:lnTo>
                    <a:pt x="2011" y="2480"/>
                  </a:lnTo>
                  <a:lnTo>
                    <a:pt x="1965" y="2481"/>
                  </a:lnTo>
                  <a:lnTo>
                    <a:pt x="1917" y="2478"/>
                  </a:lnTo>
                  <a:lnTo>
                    <a:pt x="1869" y="2472"/>
                  </a:lnTo>
                  <a:lnTo>
                    <a:pt x="1820" y="2462"/>
                  </a:lnTo>
                  <a:lnTo>
                    <a:pt x="1771" y="2448"/>
                  </a:lnTo>
                  <a:lnTo>
                    <a:pt x="1721" y="2432"/>
                  </a:lnTo>
                  <a:lnTo>
                    <a:pt x="1672" y="2411"/>
                  </a:lnTo>
                  <a:lnTo>
                    <a:pt x="1622" y="2388"/>
                  </a:lnTo>
                  <a:lnTo>
                    <a:pt x="1573" y="2363"/>
                  </a:lnTo>
                  <a:lnTo>
                    <a:pt x="1523" y="2335"/>
                  </a:lnTo>
                  <a:lnTo>
                    <a:pt x="1446" y="2284"/>
                  </a:lnTo>
                  <a:lnTo>
                    <a:pt x="1371" y="2227"/>
                  </a:lnTo>
                  <a:lnTo>
                    <a:pt x="1299" y="2167"/>
                  </a:lnTo>
                  <a:lnTo>
                    <a:pt x="1230" y="2101"/>
                  </a:lnTo>
                  <a:lnTo>
                    <a:pt x="1164" y="2032"/>
                  </a:lnTo>
                  <a:lnTo>
                    <a:pt x="1104" y="1960"/>
                  </a:lnTo>
                  <a:lnTo>
                    <a:pt x="1047" y="1885"/>
                  </a:lnTo>
                  <a:lnTo>
                    <a:pt x="996" y="1808"/>
                  </a:lnTo>
                  <a:lnTo>
                    <a:pt x="968" y="1758"/>
                  </a:lnTo>
                  <a:lnTo>
                    <a:pt x="943" y="1709"/>
                  </a:lnTo>
                  <a:lnTo>
                    <a:pt x="920" y="1659"/>
                  </a:lnTo>
                  <a:lnTo>
                    <a:pt x="899" y="1610"/>
                  </a:lnTo>
                  <a:lnTo>
                    <a:pt x="883" y="1560"/>
                  </a:lnTo>
                  <a:lnTo>
                    <a:pt x="869" y="1512"/>
                  </a:lnTo>
                  <a:lnTo>
                    <a:pt x="859" y="1462"/>
                  </a:lnTo>
                  <a:lnTo>
                    <a:pt x="853" y="1415"/>
                  </a:lnTo>
                  <a:lnTo>
                    <a:pt x="850" y="1367"/>
                  </a:lnTo>
                  <a:lnTo>
                    <a:pt x="851" y="1321"/>
                  </a:lnTo>
                  <a:lnTo>
                    <a:pt x="856" y="1275"/>
                  </a:lnTo>
                  <a:lnTo>
                    <a:pt x="865" y="1231"/>
                  </a:lnTo>
                  <a:lnTo>
                    <a:pt x="878" y="1187"/>
                  </a:lnTo>
                  <a:lnTo>
                    <a:pt x="896" y="1146"/>
                  </a:lnTo>
                  <a:lnTo>
                    <a:pt x="920" y="1107"/>
                  </a:lnTo>
                  <a:lnTo>
                    <a:pt x="947" y="1068"/>
                  </a:lnTo>
                  <a:lnTo>
                    <a:pt x="980" y="1033"/>
                  </a:lnTo>
                  <a:lnTo>
                    <a:pt x="1118" y="894"/>
                  </a:lnTo>
                  <a:lnTo>
                    <a:pt x="559" y="130"/>
                  </a:lnTo>
                  <a:lnTo>
                    <a:pt x="406" y="283"/>
                  </a:lnTo>
                  <a:lnTo>
                    <a:pt x="536" y="459"/>
                  </a:lnTo>
                  <a:lnTo>
                    <a:pt x="691" y="671"/>
                  </a:lnTo>
                  <a:lnTo>
                    <a:pt x="846" y="883"/>
                  </a:lnTo>
                  <a:lnTo>
                    <a:pt x="853" y="895"/>
                  </a:lnTo>
                  <a:lnTo>
                    <a:pt x="856" y="909"/>
                  </a:lnTo>
                  <a:lnTo>
                    <a:pt x="856" y="922"/>
                  </a:lnTo>
                  <a:lnTo>
                    <a:pt x="852" y="935"/>
                  </a:lnTo>
                  <a:lnTo>
                    <a:pt x="845" y="946"/>
                  </a:lnTo>
                  <a:lnTo>
                    <a:pt x="835" y="956"/>
                  </a:lnTo>
                  <a:lnTo>
                    <a:pt x="823" y="962"/>
                  </a:lnTo>
                  <a:lnTo>
                    <a:pt x="809" y="965"/>
                  </a:lnTo>
                  <a:lnTo>
                    <a:pt x="796" y="965"/>
                  </a:lnTo>
                  <a:lnTo>
                    <a:pt x="784" y="961"/>
                  </a:lnTo>
                  <a:lnTo>
                    <a:pt x="772" y="954"/>
                  </a:lnTo>
                  <a:lnTo>
                    <a:pt x="763" y="944"/>
                  </a:lnTo>
                  <a:lnTo>
                    <a:pt x="452" y="520"/>
                  </a:lnTo>
                  <a:lnTo>
                    <a:pt x="331" y="357"/>
                  </a:lnTo>
                  <a:lnTo>
                    <a:pt x="306" y="382"/>
                  </a:lnTo>
                  <a:lnTo>
                    <a:pt x="304" y="384"/>
                  </a:lnTo>
                  <a:lnTo>
                    <a:pt x="261" y="431"/>
                  </a:lnTo>
                  <a:lnTo>
                    <a:pt x="223" y="480"/>
                  </a:lnTo>
                  <a:lnTo>
                    <a:pt x="190" y="532"/>
                  </a:lnTo>
                  <a:lnTo>
                    <a:pt x="163" y="585"/>
                  </a:lnTo>
                  <a:lnTo>
                    <a:pt x="140" y="641"/>
                  </a:lnTo>
                  <a:lnTo>
                    <a:pt x="123" y="698"/>
                  </a:lnTo>
                  <a:lnTo>
                    <a:pt x="112" y="759"/>
                  </a:lnTo>
                  <a:lnTo>
                    <a:pt x="106" y="822"/>
                  </a:lnTo>
                  <a:lnTo>
                    <a:pt x="105" y="885"/>
                  </a:lnTo>
                  <a:lnTo>
                    <a:pt x="109" y="952"/>
                  </a:lnTo>
                  <a:lnTo>
                    <a:pt x="119" y="1021"/>
                  </a:lnTo>
                  <a:lnTo>
                    <a:pt x="134" y="1091"/>
                  </a:lnTo>
                  <a:lnTo>
                    <a:pt x="156" y="1164"/>
                  </a:lnTo>
                  <a:lnTo>
                    <a:pt x="183" y="1241"/>
                  </a:lnTo>
                  <a:lnTo>
                    <a:pt x="215" y="1321"/>
                  </a:lnTo>
                  <a:lnTo>
                    <a:pt x="255" y="1403"/>
                  </a:lnTo>
                  <a:lnTo>
                    <a:pt x="299" y="1487"/>
                  </a:lnTo>
                  <a:lnTo>
                    <a:pt x="350" y="1573"/>
                  </a:lnTo>
                  <a:lnTo>
                    <a:pt x="406" y="1660"/>
                  </a:lnTo>
                  <a:lnTo>
                    <a:pt x="469" y="1749"/>
                  </a:lnTo>
                  <a:lnTo>
                    <a:pt x="537" y="1841"/>
                  </a:lnTo>
                  <a:lnTo>
                    <a:pt x="611" y="1935"/>
                  </a:lnTo>
                  <a:lnTo>
                    <a:pt x="691" y="2030"/>
                  </a:lnTo>
                  <a:lnTo>
                    <a:pt x="777" y="2127"/>
                  </a:lnTo>
                  <a:lnTo>
                    <a:pt x="869" y="2226"/>
                  </a:lnTo>
                  <a:lnTo>
                    <a:pt x="968" y="2327"/>
                  </a:lnTo>
                  <a:lnTo>
                    <a:pt x="985" y="2346"/>
                  </a:lnTo>
                  <a:lnTo>
                    <a:pt x="985" y="2346"/>
                  </a:lnTo>
                  <a:lnTo>
                    <a:pt x="1014" y="2374"/>
                  </a:lnTo>
                  <a:lnTo>
                    <a:pt x="1038" y="2398"/>
                  </a:lnTo>
                  <a:lnTo>
                    <a:pt x="1059" y="2418"/>
                  </a:lnTo>
                  <a:lnTo>
                    <a:pt x="1157" y="2511"/>
                  </a:lnTo>
                  <a:lnTo>
                    <a:pt x="1252" y="2597"/>
                  </a:lnTo>
                  <a:lnTo>
                    <a:pt x="1346" y="2679"/>
                  </a:lnTo>
                  <a:lnTo>
                    <a:pt x="1438" y="2754"/>
                  </a:lnTo>
                  <a:lnTo>
                    <a:pt x="1529" y="2824"/>
                  </a:lnTo>
                  <a:lnTo>
                    <a:pt x="1617" y="2888"/>
                  </a:lnTo>
                  <a:lnTo>
                    <a:pt x="1704" y="2947"/>
                  </a:lnTo>
                  <a:lnTo>
                    <a:pt x="1789" y="3000"/>
                  </a:lnTo>
                  <a:lnTo>
                    <a:pt x="1872" y="3047"/>
                  </a:lnTo>
                  <a:lnTo>
                    <a:pt x="1952" y="3089"/>
                  </a:lnTo>
                  <a:lnTo>
                    <a:pt x="2032" y="3126"/>
                  </a:lnTo>
                  <a:lnTo>
                    <a:pt x="2109" y="3156"/>
                  </a:lnTo>
                  <a:lnTo>
                    <a:pt x="2184" y="3182"/>
                  </a:lnTo>
                  <a:lnTo>
                    <a:pt x="2255" y="3202"/>
                  </a:lnTo>
                  <a:lnTo>
                    <a:pt x="2323" y="3216"/>
                  </a:lnTo>
                  <a:lnTo>
                    <a:pt x="2390" y="3225"/>
                  </a:lnTo>
                  <a:lnTo>
                    <a:pt x="2454" y="3228"/>
                  </a:lnTo>
                  <a:lnTo>
                    <a:pt x="2516" y="3227"/>
                  </a:lnTo>
                  <a:lnTo>
                    <a:pt x="2577" y="3221"/>
                  </a:lnTo>
                  <a:lnTo>
                    <a:pt x="2636" y="3209"/>
                  </a:lnTo>
                  <a:lnTo>
                    <a:pt x="2691" y="3193"/>
                  </a:lnTo>
                  <a:lnTo>
                    <a:pt x="2746" y="3171"/>
                  </a:lnTo>
                  <a:lnTo>
                    <a:pt x="2797" y="3144"/>
                  </a:lnTo>
                  <a:lnTo>
                    <a:pt x="2847" y="3113"/>
                  </a:lnTo>
                  <a:lnTo>
                    <a:pt x="2895" y="3076"/>
                  </a:lnTo>
                  <a:lnTo>
                    <a:pt x="2940" y="3034"/>
                  </a:lnTo>
                  <a:lnTo>
                    <a:pt x="2943" y="3032"/>
                  </a:lnTo>
                  <a:lnTo>
                    <a:pt x="2949" y="3025"/>
                  </a:lnTo>
                  <a:lnTo>
                    <a:pt x="2974" y="3000"/>
                  </a:lnTo>
                  <a:lnTo>
                    <a:pt x="2810" y="2879"/>
                  </a:lnTo>
                  <a:lnTo>
                    <a:pt x="2387" y="2569"/>
                  </a:lnTo>
                  <a:lnTo>
                    <a:pt x="2375" y="2557"/>
                  </a:lnTo>
                  <a:lnTo>
                    <a:pt x="2368" y="2543"/>
                  </a:lnTo>
                  <a:lnTo>
                    <a:pt x="2365" y="2527"/>
                  </a:lnTo>
                  <a:lnTo>
                    <a:pt x="2368" y="2510"/>
                  </a:lnTo>
                  <a:lnTo>
                    <a:pt x="2375" y="2496"/>
                  </a:lnTo>
                  <a:lnTo>
                    <a:pt x="2385" y="2486"/>
                  </a:lnTo>
                  <a:lnTo>
                    <a:pt x="2396" y="2479"/>
                  </a:lnTo>
                  <a:lnTo>
                    <a:pt x="2409" y="2475"/>
                  </a:lnTo>
                  <a:lnTo>
                    <a:pt x="2422" y="2475"/>
                  </a:lnTo>
                  <a:lnTo>
                    <a:pt x="2436" y="2478"/>
                  </a:lnTo>
                  <a:lnTo>
                    <a:pt x="2448" y="2485"/>
                  </a:lnTo>
                  <a:lnTo>
                    <a:pt x="2660" y="2640"/>
                  </a:lnTo>
                  <a:lnTo>
                    <a:pt x="3084" y="2950"/>
                  </a:lnTo>
                  <a:lnTo>
                    <a:pt x="3093" y="2959"/>
                  </a:lnTo>
                  <a:lnTo>
                    <a:pt x="3100" y="2970"/>
                  </a:lnTo>
                  <a:lnTo>
                    <a:pt x="3104" y="2982"/>
                  </a:lnTo>
                  <a:lnTo>
                    <a:pt x="3104" y="2982"/>
                  </a:lnTo>
                  <a:lnTo>
                    <a:pt x="3105" y="2990"/>
                  </a:lnTo>
                  <a:lnTo>
                    <a:pt x="3105" y="2992"/>
                  </a:lnTo>
                  <a:lnTo>
                    <a:pt x="3105" y="3000"/>
                  </a:lnTo>
                  <a:lnTo>
                    <a:pt x="3104" y="3003"/>
                  </a:lnTo>
                  <a:lnTo>
                    <a:pt x="3103" y="3009"/>
                  </a:lnTo>
                  <a:lnTo>
                    <a:pt x="3101" y="3013"/>
                  </a:lnTo>
                  <a:lnTo>
                    <a:pt x="3099" y="3017"/>
                  </a:lnTo>
                  <a:lnTo>
                    <a:pt x="3095" y="3023"/>
                  </a:lnTo>
                  <a:lnTo>
                    <a:pt x="3095" y="3023"/>
                  </a:lnTo>
                  <a:lnTo>
                    <a:pt x="3093" y="3025"/>
                  </a:lnTo>
                  <a:lnTo>
                    <a:pt x="3092" y="3027"/>
                  </a:lnTo>
                  <a:lnTo>
                    <a:pt x="3090" y="3029"/>
                  </a:lnTo>
                  <a:lnTo>
                    <a:pt x="3024" y="3098"/>
                  </a:lnTo>
                  <a:lnTo>
                    <a:pt x="3024" y="3099"/>
                  </a:lnTo>
                  <a:lnTo>
                    <a:pt x="3017" y="3105"/>
                  </a:lnTo>
                  <a:lnTo>
                    <a:pt x="3014" y="3108"/>
                  </a:lnTo>
                  <a:lnTo>
                    <a:pt x="2966" y="3153"/>
                  </a:lnTo>
                  <a:lnTo>
                    <a:pt x="2916" y="3193"/>
                  </a:lnTo>
                  <a:lnTo>
                    <a:pt x="2863" y="3228"/>
                  </a:lnTo>
                  <a:lnTo>
                    <a:pt x="2808" y="3257"/>
                  </a:lnTo>
                  <a:lnTo>
                    <a:pt x="2752" y="3282"/>
                  </a:lnTo>
                  <a:lnTo>
                    <a:pt x="2693" y="3303"/>
                  </a:lnTo>
                  <a:lnTo>
                    <a:pt x="2633" y="3318"/>
                  </a:lnTo>
                  <a:lnTo>
                    <a:pt x="2570" y="3327"/>
                  </a:lnTo>
                  <a:lnTo>
                    <a:pt x="2505" y="3332"/>
                  </a:lnTo>
                  <a:lnTo>
                    <a:pt x="2439" y="3332"/>
                  </a:lnTo>
                  <a:lnTo>
                    <a:pt x="2370" y="3327"/>
                  </a:lnTo>
                  <a:lnTo>
                    <a:pt x="2300" y="3317"/>
                  </a:lnTo>
                  <a:lnTo>
                    <a:pt x="2228" y="3302"/>
                  </a:lnTo>
                  <a:lnTo>
                    <a:pt x="2154" y="3281"/>
                  </a:lnTo>
                  <a:lnTo>
                    <a:pt x="2075" y="3255"/>
                  </a:lnTo>
                  <a:lnTo>
                    <a:pt x="1995" y="3223"/>
                  </a:lnTo>
                  <a:lnTo>
                    <a:pt x="1912" y="3184"/>
                  </a:lnTo>
                  <a:lnTo>
                    <a:pt x="1827" y="3141"/>
                  </a:lnTo>
                  <a:lnTo>
                    <a:pt x="1741" y="3092"/>
                  </a:lnTo>
                  <a:lnTo>
                    <a:pt x="1653" y="3037"/>
                  </a:lnTo>
                  <a:lnTo>
                    <a:pt x="1563" y="2976"/>
                  </a:lnTo>
                  <a:lnTo>
                    <a:pt x="1471" y="2911"/>
                  </a:lnTo>
                  <a:lnTo>
                    <a:pt x="1377" y="2838"/>
                  </a:lnTo>
                  <a:lnTo>
                    <a:pt x="1282" y="2760"/>
                  </a:lnTo>
                  <a:lnTo>
                    <a:pt x="1185" y="2677"/>
                  </a:lnTo>
                  <a:lnTo>
                    <a:pt x="1086" y="2587"/>
                  </a:lnTo>
                  <a:lnTo>
                    <a:pt x="986" y="2492"/>
                  </a:lnTo>
                  <a:lnTo>
                    <a:pt x="958" y="2465"/>
                  </a:lnTo>
                  <a:lnTo>
                    <a:pt x="934" y="2441"/>
                  </a:lnTo>
                  <a:lnTo>
                    <a:pt x="913" y="2419"/>
                  </a:lnTo>
                  <a:lnTo>
                    <a:pt x="894" y="2401"/>
                  </a:lnTo>
                  <a:lnTo>
                    <a:pt x="793" y="2297"/>
                  </a:lnTo>
                  <a:lnTo>
                    <a:pt x="698" y="2195"/>
                  </a:lnTo>
                  <a:lnTo>
                    <a:pt x="610" y="2095"/>
                  </a:lnTo>
                  <a:lnTo>
                    <a:pt x="528" y="1997"/>
                  </a:lnTo>
                  <a:lnTo>
                    <a:pt x="451" y="1900"/>
                  </a:lnTo>
                  <a:lnTo>
                    <a:pt x="381" y="1805"/>
                  </a:lnTo>
                  <a:lnTo>
                    <a:pt x="316" y="1712"/>
                  </a:lnTo>
                  <a:lnTo>
                    <a:pt x="258" y="1621"/>
                  </a:lnTo>
                  <a:lnTo>
                    <a:pt x="206" y="1532"/>
                  </a:lnTo>
                  <a:lnTo>
                    <a:pt x="160" y="1445"/>
                  </a:lnTo>
                  <a:lnTo>
                    <a:pt x="119" y="1360"/>
                  </a:lnTo>
                  <a:lnTo>
                    <a:pt x="85" y="1276"/>
                  </a:lnTo>
                  <a:lnTo>
                    <a:pt x="57" y="1196"/>
                  </a:lnTo>
                  <a:lnTo>
                    <a:pt x="34" y="1120"/>
                  </a:lnTo>
                  <a:lnTo>
                    <a:pt x="18" y="1045"/>
                  </a:lnTo>
                  <a:lnTo>
                    <a:pt x="7" y="973"/>
                  </a:lnTo>
                  <a:lnTo>
                    <a:pt x="1" y="902"/>
                  </a:lnTo>
                  <a:lnTo>
                    <a:pt x="0" y="834"/>
                  </a:lnTo>
                  <a:lnTo>
                    <a:pt x="5" y="768"/>
                  </a:lnTo>
                  <a:lnTo>
                    <a:pt x="15" y="703"/>
                  </a:lnTo>
                  <a:lnTo>
                    <a:pt x="30" y="641"/>
                  </a:lnTo>
                  <a:lnTo>
                    <a:pt x="51" y="580"/>
                  </a:lnTo>
                  <a:lnTo>
                    <a:pt x="77" y="523"/>
                  </a:lnTo>
                  <a:lnTo>
                    <a:pt x="107" y="466"/>
                  </a:lnTo>
                  <a:lnTo>
                    <a:pt x="144" y="412"/>
                  </a:lnTo>
                  <a:lnTo>
                    <a:pt x="184" y="360"/>
                  </a:lnTo>
                  <a:lnTo>
                    <a:pt x="230" y="310"/>
                  </a:lnTo>
                  <a:lnTo>
                    <a:pt x="232" y="308"/>
                  </a:lnTo>
                  <a:lnTo>
                    <a:pt x="529" y="14"/>
                  </a:lnTo>
                  <a:lnTo>
                    <a:pt x="532" y="12"/>
                  </a:lnTo>
                  <a:lnTo>
                    <a:pt x="535" y="10"/>
                  </a:lnTo>
                  <a:lnTo>
                    <a:pt x="547" y="3"/>
                  </a:lnTo>
                  <a:lnTo>
                    <a:pt x="5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5" name="Freeform 34">
            <a:extLst>
              <a:ext uri="{FF2B5EF4-FFF2-40B4-BE49-F238E27FC236}">
                <a16:creationId xmlns:a16="http://schemas.microsoft.com/office/drawing/2014/main" id="{30AF2BAB-6435-9F40-80BC-7021A743D8FE}"/>
              </a:ext>
            </a:extLst>
          </p:cNvPr>
          <p:cNvSpPr>
            <a:spLocks/>
          </p:cNvSpPr>
          <p:nvPr/>
        </p:nvSpPr>
        <p:spPr bwMode="auto">
          <a:xfrm>
            <a:off x="3609183" y="3980581"/>
            <a:ext cx="714989" cy="558372"/>
          </a:xfrm>
          <a:custGeom>
            <a:avLst/>
            <a:gdLst>
              <a:gd name="T0" fmla="*/ 727 w 735"/>
              <a:gd name="T1" fmla="*/ 0 h 574"/>
              <a:gd name="T2" fmla="*/ 733 w 735"/>
              <a:gd name="T3" fmla="*/ 6 h 574"/>
              <a:gd name="T4" fmla="*/ 735 w 735"/>
              <a:gd name="T5" fmla="*/ 33 h 574"/>
              <a:gd name="T6" fmla="*/ 733 w 735"/>
              <a:gd name="T7" fmla="*/ 41 h 574"/>
              <a:gd name="T8" fmla="*/ 364 w 735"/>
              <a:gd name="T9" fmla="*/ 569 h 574"/>
              <a:gd name="T10" fmla="*/ 359 w 735"/>
              <a:gd name="T11" fmla="*/ 574 h 574"/>
              <a:gd name="T12" fmla="*/ 351 w 735"/>
              <a:gd name="T13" fmla="*/ 574 h 574"/>
              <a:gd name="T14" fmla="*/ 209 w 735"/>
              <a:gd name="T15" fmla="*/ 433 h 574"/>
              <a:gd name="T16" fmla="*/ 207 w 735"/>
              <a:gd name="T17" fmla="*/ 426 h 574"/>
              <a:gd name="T18" fmla="*/ 209 w 735"/>
              <a:gd name="T19" fmla="*/ 417 h 574"/>
              <a:gd name="T20" fmla="*/ 218 w 735"/>
              <a:gd name="T21" fmla="*/ 413 h 574"/>
              <a:gd name="T22" fmla="*/ 225 w 735"/>
              <a:gd name="T23" fmla="*/ 417 h 574"/>
              <a:gd name="T24" fmla="*/ 711 w 735"/>
              <a:gd name="T25" fmla="*/ 30 h 574"/>
              <a:gd name="T26" fmla="*/ 33 w 735"/>
              <a:gd name="T27" fmla="*/ 224 h 574"/>
              <a:gd name="T28" fmla="*/ 579 w 735"/>
              <a:gd name="T29" fmla="*/ 94 h 574"/>
              <a:gd name="T30" fmla="*/ 588 w 735"/>
              <a:gd name="T31" fmla="*/ 92 h 574"/>
              <a:gd name="T32" fmla="*/ 595 w 735"/>
              <a:gd name="T33" fmla="*/ 97 h 574"/>
              <a:gd name="T34" fmla="*/ 595 w 735"/>
              <a:gd name="T35" fmla="*/ 105 h 574"/>
              <a:gd name="T36" fmla="*/ 592 w 735"/>
              <a:gd name="T37" fmla="*/ 112 h 574"/>
              <a:gd name="T38" fmla="*/ 183 w 735"/>
              <a:gd name="T39" fmla="*/ 536 h 574"/>
              <a:gd name="T40" fmla="*/ 225 w 735"/>
              <a:gd name="T41" fmla="*/ 496 h 574"/>
              <a:gd name="T42" fmla="*/ 232 w 735"/>
              <a:gd name="T43" fmla="*/ 496 h 574"/>
              <a:gd name="T44" fmla="*/ 240 w 735"/>
              <a:gd name="T45" fmla="*/ 501 h 574"/>
              <a:gd name="T46" fmla="*/ 240 w 735"/>
              <a:gd name="T47" fmla="*/ 510 h 574"/>
              <a:gd name="T48" fmla="*/ 179 w 735"/>
              <a:gd name="T49" fmla="*/ 571 h 574"/>
              <a:gd name="T50" fmla="*/ 172 w 735"/>
              <a:gd name="T51" fmla="*/ 574 h 574"/>
              <a:gd name="T52" fmla="*/ 163 w 735"/>
              <a:gd name="T53" fmla="*/ 571 h 574"/>
              <a:gd name="T54" fmla="*/ 159 w 735"/>
              <a:gd name="T55" fmla="*/ 563 h 574"/>
              <a:gd name="T56" fmla="*/ 3 w 735"/>
              <a:gd name="T57" fmla="*/ 226 h 574"/>
              <a:gd name="T58" fmla="*/ 1 w 735"/>
              <a:gd name="T59" fmla="*/ 224 h 574"/>
              <a:gd name="T60" fmla="*/ 0 w 735"/>
              <a:gd name="T61" fmla="*/ 217 h 574"/>
              <a:gd name="T62" fmla="*/ 3 w 735"/>
              <a:gd name="T63" fmla="*/ 209 h 574"/>
              <a:gd name="T64" fmla="*/ 718 w 735"/>
              <a:gd name="T65" fmla="*/ 0 h 5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35" h="574">
                <a:moveTo>
                  <a:pt x="724" y="0"/>
                </a:moveTo>
                <a:lnTo>
                  <a:pt x="727" y="0"/>
                </a:lnTo>
                <a:lnTo>
                  <a:pt x="731" y="2"/>
                </a:lnTo>
                <a:lnTo>
                  <a:pt x="733" y="6"/>
                </a:lnTo>
                <a:lnTo>
                  <a:pt x="735" y="11"/>
                </a:lnTo>
                <a:lnTo>
                  <a:pt x="735" y="33"/>
                </a:lnTo>
                <a:lnTo>
                  <a:pt x="735" y="37"/>
                </a:lnTo>
                <a:lnTo>
                  <a:pt x="733" y="41"/>
                </a:lnTo>
                <a:lnTo>
                  <a:pt x="364" y="569"/>
                </a:lnTo>
                <a:lnTo>
                  <a:pt x="364" y="569"/>
                </a:lnTo>
                <a:lnTo>
                  <a:pt x="362" y="571"/>
                </a:lnTo>
                <a:lnTo>
                  <a:pt x="359" y="574"/>
                </a:lnTo>
                <a:lnTo>
                  <a:pt x="355" y="574"/>
                </a:lnTo>
                <a:lnTo>
                  <a:pt x="351" y="574"/>
                </a:lnTo>
                <a:lnTo>
                  <a:pt x="348" y="571"/>
                </a:lnTo>
                <a:lnTo>
                  <a:pt x="209" y="433"/>
                </a:lnTo>
                <a:lnTo>
                  <a:pt x="207" y="429"/>
                </a:lnTo>
                <a:lnTo>
                  <a:pt x="207" y="426"/>
                </a:lnTo>
                <a:lnTo>
                  <a:pt x="207" y="420"/>
                </a:lnTo>
                <a:lnTo>
                  <a:pt x="209" y="417"/>
                </a:lnTo>
                <a:lnTo>
                  <a:pt x="212" y="415"/>
                </a:lnTo>
                <a:lnTo>
                  <a:pt x="218" y="413"/>
                </a:lnTo>
                <a:lnTo>
                  <a:pt x="221" y="415"/>
                </a:lnTo>
                <a:lnTo>
                  <a:pt x="225" y="417"/>
                </a:lnTo>
                <a:lnTo>
                  <a:pt x="353" y="545"/>
                </a:lnTo>
                <a:lnTo>
                  <a:pt x="711" y="30"/>
                </a:lnTo>
                <a:lnTo>
                  <a:pt x="711" y="26"/>
                </a:lnTo>
                <a:lnTo>
                  <a:pt x="33" y="224"/>
                </a:lnTo>
                <a:lnTo>
                  <a:pt x="172" y="363"/>
                </a:lnTo>
                <a:lnTo>
                  <a:pt x="579" y="94"/>
                </a:lnTo>
                <a:lnTo>
                  <a:pt x="582" y="92"/>
                </a:lnTo>
                <a:lnTo>
                  <a:pt x="588" y="92"/>
                </a:lnTo>
                <a:lnTo>
                  <a:pt x="592" y="94"/>
                </a:lnTo>
                <a:lnTo>
                  <a:pt x="595" y="97"/>
                </a:lnTo>
                <a:lnTo>
                  <a:pt x="595" y="101"/>
                </a:lnTo>
                <a:lnTo>
                  <a:pt x="595" y="105"/>
                </a:lnTo>
                <a:lnTo>
                  <a:pt x="595" y="108"/>
                </a:lnTo>
                <a:lnTo>
                  <a:pt x="592" y="112"/>
                </a:lnTo>
                <a:lnTo>
                  <a:pt x="183" y="385"/>
                </a:lnTo>
                <a:lnTo>
                  <a:pt x="183" y="536"/>
                </a:lnTo>
                <a:lnTo>
                  <a:pt x="221" y="497"/>
                </a:lnTo>
                <a:lnTo>
                  <a:pt x="225" y="496"/>
                </a:lnTo>
                <a:lnTo>
                  <a:pt x="229" y="494"/>
                </a:lnTo>
                <a:lnTo>
                  <a:pt x="232" y="496"/>
                </a:lnTo>
                <a:lnTo>
                  <a:pt x="236" y="497"/>
                </a:lnTo>
                <a:lnTo>
                  <a:pt x="240" y="501"/>
                </a:lnTo>
                <a:lnTo>
                  <a:pt x="240" y="505"/>
                </a:lnTo>
                <a:lnTo>
                  <a:pt x="240" y="510"/>
                </a:lnTo>
                <a:lnTo>
                  <a:pt x="236" y="514"/>
                </a:lnTo>
                <a:lnTo>
                  <a:pt x="179" y="571"/>
                </a:lnTo>
                <a:lnTo>
                  <a:pt x="176" y="574"/>
                </a:lnTo>
                <a:lnTo>
                  <a:pt x="172" y="574"/>
                </a:lnTo>
                <a:lnTo>
                  <a:pt x="166" y="574"/>
                </a:lnTo>
                <a:lnTo>
                  <a:pt x="163" y="571"/>
                </a:lnTo>
                <a:lnTo>
                  <a:pt x="161" y="567"/>
                </a:lnTo>
                <a:lnTo>
                  <a:pt x="159" y="563"/>
                </a:lnTo>
                <a:lnTo>
                  <a:pt x="159" y="384"/>
                </a:lnTo>
                <a:lnTo>
                  <a:pt x="3" y="226"/>
                </a:lnTo>
                <a:lnTo>
                  <a:pt x="3" y="226"/>
                </a:lnTo>
                <a:lnTo>
                  <a:pt x="1" y="224"/>
                </a:lnTo>
                <a:lnTo>
                  <a:pt x="0" y="220"/>
                </a:lnTo>
                <a:lnTo>
                  <a:pt x="0" y="217"/>
                </a:lnTo>
                <a:lnTo>
                  <a:pt x="1" y="213"/>
                </a:lnTo>
                <a:lnTo>
                  <a:pt x="3" y="209"/>
                </a:lnTo>
                <a:lnTo>
                  <a:pt x="7" y="208"/>
                </a:lnTo>
                <a:lnTo>
                  <a:pt x="718" y="0"/>
                </a:lnTo>
                <a:lnTo>
                  <a:pt x="72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2333F3E-4C09-E041-A4B6-9870D86A5295}"/>
              </a:ext>
            </a:extLst>
          </p:cNvPr>
          <p:cNvSpPr/>
          <p:nvPr/>
        </p:nvSpPr>
        <p:spPr>
          <a:xfrm>
            <a:off x="3535958" y="4972466"/>
            <a:ext cx="956819" cy="8220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E610F3-CDB3-3543-8D27-2FD4766BCA48}"/>
              </a:ext>
            </a:extLst>
          </p:cNvPr>
          <p:cNvGrpSpPr/>
          <p:nvPr/>
        </p:nvGrpSpPr>
        <p:grpSpPr>
          <a:xfrm>
            <a:off x="3791067" y="5177556"/>
            <a:ext cx="372103" cy="376999"/>
            <a:chOff x="5037138" y="52388"/>
            <a:chExt cx="1327150" cy="1344613"/>
          </a:xfrm>
          <a:solidFill>
            <a:schemeClr val="bg1"/>
          </a:solidFill>
        </p:grpSpPr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2B334C63-AA77-D04F-9976-CE72779C1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7663" y="819151"/>
              <a:ext cx="242888" cy="180975"/>
            </a:xfrm>
            <a:custGeom>
              <a:avLst/>
              <a:gdLst>
                <a:gd name="T0" fmla="*/ 317 w 612"/>
                <a:gd name="T1" fmla="*/ 0 h 452"/>
                <a:gd name="T2" fmla="*/ 322 w 612"/>
                <a:gd name="T3" fmla="*/ 0 h 452"/>
                <a:gd name="T4" fmla="*/ 358 w 612"/>
                <a:gd name="T5" fmla="*/ 2 h 452"/>
                <a:gd name="T6" fmla="*/ 394 w 612"/>
                <a:gd name="T7" fmla="*/ 8 h 452"/>
                <a:gd name="T8" fmla="*/ 429 w 612"/>
                <a:gd name="T9" fmla="*/ 17 h 452"/>
                <a:gd name="T10" fmla="*/ 462 w 612"/>
                <a:gd name="T11" fmla="*/ 40 h 452"/>
                <a:gd name="T12" fmla="*/ 493 w 612"/>
                <a:gd name="T13" fmla="*/ 62 h 452"/>
                <a:gd name="T14" fmla="*/ 522 w 612"/>
                <a:gd name="T15" fmla="*/ 82 h 452"/>
                <a:gd name="T16" fmla="*/ 547 w 612"/>
                <a:gd name="T17" fmla="*/ 103 h 452"/>
                <a:gd name="T18" fmla="*/ 568 w 612"/>
                <a:gd name="T19" fmla="*/ 123 h 452"/>
                <a:gd name="T20" fmla="*/ 586 w 612"/>
                <a:gd name="T21" fmla="*/ 143 h 452"/>
                <a:gd name="T22" fmla="*/ 598 w 612"/>
                <a:gd name="T23" fmla="*/ 164 h 452"/>
                <a:gd name="T24" fmla="*/ 606 w 612"/>
                <a:gd name="T25" fmla="*/ 187 h 452"/>
                <a:gd name="T26" fmla="*/ 610 w 612"/>
                <a:gd name="T27" fmla="*/ 208 h 452"/>
                <a:gd name="T28" fmla="*/ 612 w 612"/>
                <a:gd name="T29" fmla="*/ 230 h 452"/>
                <a:gd name="T30" fmla="*/ 610 w 612"/>
                <a:gd name="T31" fmla="*/ 266 h 452"/>
                <a:gd name="T32" fmla="*/ 602 w 612"/>
                <a:gd name="T33" fmla="*/ 297 h 452"/>
                <a:gd name="T34" fmla="*/ 591 w 612"/>
                <a:gd name="T35" fmla="*/ 327 h 452"/>
                <a:gd name="T36" fmla="*/ 575 w 612"/>
                <a:gd name="T37" fmla="*/ 354 h 452"/>
                <a:gd name="T38" fmla="*/ 555 w 612"/>
                <a:gd name="T39" fmla="*/ 376 h 452"/>
                <a:gd name="T40" fmla="*/ 530 w 612"/>
                <a:gd name="T41" fmla="*/ 396 h 452"/>
                <a:gd name="T42" fmla="*/ 501 w 612"/>
                <a:gd name="T43" fmla="*/ 413 h 452"/>
                <a:gd name="T44" fmla="*/ 467 w 612"/>
                <a:gd name="T45" fmla="*/ 428 h 452"/>
                <a:gd name="T46" fmla="*/ 430 w 612"/>
                <a:gd name="T47" fmla="*/ 438 h 452"/>
                <a:gd name="T48" fmla="*/ 387 w 612"/>
                <a:gd name="T49" fmla="*/ 446 h 452"/>
                <a:gd name="T50" fmla="*/ 340 w 612"/>
                <a:gd name="T51" fmla="*/ 451 h 452"/>
                <a:gd name="T52" fmla="*/ 288 w 612"/>
                <a:gd name="T53" fmla="*/ 452 h 452"/>
                <a:gd name="T54" fmla="*/ 245 w 612"/>
                <a:gd name="T55" fmla="*/ 450 h 452"/>
                <a:gd name="T56" fmla="*/ 205 w 612"/>
                <a:gd name="T57" fmla="*/ 443 h 452"/>
                <a:gd name="T58" fmla="*/ 166 w 612"/>
                <a:gd name="T59" fmla="*/ 431 h 452"/>
                <a:gd name="T60" fmla="*/ 130 w 612"/>
                <a:gd name="T61" fmla="*/ 416 h 452"/>
                <a:gd name="T62" fmla="*/ 98 w 612"/>
                <a:gd name="T63" fmla="*/ 397 h 452"/>
                <a:gd name="T64" fmla="*/ 70 w 612"/>
                <a:gd name="T65" fmla="*/ 374 h 452"/>
                <a:gd name="T66" fmla="*/ 46 w 612"/>
                <a:gd name="T67" fmla="*/ 348 h 452"/>
                <a:gd name="T68" fmla="*/ 26 w 612"/>
                <a:gd name="T69" fmla="*/ 320 h 452"/>
                <a:gd name="T70" fmla="*/ 11 w 612"/>
                <a:gd name="T71" fmla="*/ 290 h 452"/>
                <a:gd name="T72" fmla="*/ 2 w 612"/>
                <a:gd name="T73" fmla="*/ 257 h 452"/>
                <a:gd name="T74" fmla="*/ 0 w 612"/>
                <a:gd name="T75" fmla="*/ 222 h 452"/>
                <a:gd name="T76" fmla="*/ 3 w 612"/>
                <a:gd name="T77" fmla="*/ 190 h 452"/>
                <a:gd name="T78" fmla="*/ 13 w 612"/>
                <a:gd name="T79" fmla="*/ 160 h 452"/>
                <a:gd name="T80" fmla="*/ 30 w 612"/>
                <a:gd name="T81" fmla="*/ 130 h 452"/>
                <a:gd name="T82" fmla="*/ 52 w 612"/>
                <a:gd name="T83" fmla="*/ 104 h 452"/>
                <a:gd name="T84" fmla="*/ 79 w 612"/>
                <a:gd name="T85" fmla="*/ 78 h 452"/>
                <a:gd name="T86" fmla="*/ 111 w 612"/>
                <a:gd name="T87" fmla="*/ 56 h 452"/>
                <a:gd name="T88" fmla="*/ 146 w 612"/>
                <a:gd name="T89" fmla="*/ 37 h 452"/>
                <a:gd name="T90" fmla="*/ 186 w 612"/>
                <a:gd name="T91" fmla="*/ 22 h 452"/>
                <a:gd name="T92" fmla="*/ 228 w 612"/>
                <a:gd name="T93" fmla="*/ 10 h 452"/>
                <a:gd name="T94" fmla="*/ 272 w 612"/>
                <a:gd name="T95" fmla="*/ 3 h 452"/>
                <a:gd name="T96" fmla="*/ 317 w 612"/>
                <a:gd name="T97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2" h="452">
                  <a:moveTo>
                    <a:pt x="317" y="0"/>
                  </a:moveTo>
                  <a:lnTo>
                    <a:pt x="322" y="0"/>
                  </a:lnTo>
                  <a:lnTo>
                    <a:pt x="358" y="2"/>
                  </a:lnTo>
                  <a:lnTo>
                    <a:pt x="394" y="8"/>
                  </a:lnTo>
                  <a:lnTo>
                    <a:pt x="429" y="17"/>
                  </a:lnTo>
                  <a:lnTo>
                    <a:pt x="462" y="40"/>
                  </a:lnTo>
                  <a:lnTo>
                    <a:pt x="493" y="62"/>
                  </a:lnTo>
                  <a:lnTo>
                    <a:pt x="522" y="82"/>
                  </a:lnTo>
                  <a:lnTo>
                    <a:pt x="547" y="103"/>
                  </a:lnTo>
                  <a:lnTo>
                    <a:pt x="568" y="123"/>
                  </a:lnTo>
                  <a:lnTo>
                    <a:pt x="586" y="143"/>
                  </a:lnTo>
                  <a:lnTo>
                    <a:pt x="598" y="164"/>
                  </a:lnTo>
                  <a:lnTo>
                    <a:pt x="606" y="187"/>
                  </a:lnTo>
                  <a:lnTo>
                    <a:pt x="610" y="208"/>
                  </a:lnTo>
                  <a:lnTo>
                    <a:pt x="612" y="230"/>
                  </a:lnTo>
                  <a:lnTo>
                    <a:pt x="610" y="266"/>
                  </a:lnTo>
                  <a:lnTo>
                    <a:pt x="602" y="297"/>
                  </a:lnTo>
                  <a:lnTo>
                    <a:pt x="591" y="327"/>
                  </a:lnTo>
                  <a:lnTo>
                    <a:pt x="575" y="354"/>
                  </a:lnTo>
                  <a:lnTo>
                    <a:pt x="555" y="376"/>
                  </a:lnTo>
                  <a:lnTo>
                    <a:pt x="530" y="396"/>
                  </a:lnTo>
                  <a:lnTo>
                    <a:pt x="501" y="413"/>
                  </a:lnTo>
                  <a:lnTo>
                    <a:pt x="467" y="428"/>
                  </a:lnTo>
                  <a:lnTo>
                    <a:pt x="430" y="438"/>
                  </a:lnTo>
                  <a:lnTo>
                    <a:pt x="387" y="446"/>
                  </a:lnTo>
                  <a:lnTo>
                    <a:pt x="340" y="451"/>
                  </a:lnTo>
                  <a:lnTo>
                    <a:pt x="288" y="452"/>
                  </a:lnTo>
                  <a:lnTo>
                    <a:pt x="245" y="450"/>
                  </a:lnTo>
                  <a:lnTo>
                    <a:pt x="205" y="443"/>
                  </a:lnTo>
                  <a:lnTo>
                    <a:pt x="166" y="431"/>
                  </a:lnTo>
                  <a:lnTo>
                    <a:pt x="130" y="416"/>
                  </a:lnTo>
                  <a:lnTo>
                    <a:pt x="98" y="397"/>
                  </a:lnTo>
                  <a:lnTo>
                    <a:pt x="70" y="374"/>
                  </a:lnTo>
                  <a:lnTo>
                    <a:pt x="46" y="348"/>
                  </a:lnTo>
                  <a:lnTo>
                    <a:pt x="26" y="320"/>
                  </a:lnTo>
                  <a:lnTo>
                    <a:pt x="11" y="290"/>
                  </a:lnTo>
                  <a:lnTo>
                    <a:pt x="2" y="257"/>
                  </a:lnTo>
                  <a:lnTo>
                    <a:pt x="0" y="222"/>
                  </a:lnTo>
                  <a:lnTo>
                    <a:pt x="3" y="190"/>
                  </a:lnTo>
                  <a:lnTo>
                    <a:pt x="13" y="160"/>
                  </a:lnTo>
                  <a:lnTo>
                    <a:pt x="30" y="130"/>
                  </a:lnTo>
                  <a:lnTo>
                    <a:pt x="52" y="104"/>
                  </a:lnTo>
                  <a:lnTo>
                    <a:pt x="79" y="78"/>
                  </a:lnTo>
                  <a:lnTo>
                    <a:pt x="111" y="56"/>
                  </a:lnTo>
                  <a:lnTo>
                    <a:pt x="146" y="37"/>
                  </a:lnTo>
                  <a:lnTo>
                    <a:pt x="186" y="22"/>
                  </a:lnTo>
                  <a:lnTo>
                    <a:pt x="228" y="10"/>
                  </a:lnTo>
                  <a:lnTo>
                    <a:pt x="272" y="3"/>
                  </a:lnTo>
                  <a:lnTo>
                    <a:pt x="3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14CC9F53-8925-BE49-985A-F3A046498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938" y="446088"/>
              <a:ext cx="155575" cy="211138"/>
            </a:xfrm>
            <a:custGeom>
              <a:avLst/>
              <a:gdLst>
                <a:gd name="T0" fmla="*/ 150 w 391"/>
                <a:gd name="T1" fmla="*/ 0 h 534"/>
                <a:gd name="T2" fmla="*/ 155 w 391"/>
                <a:gd name="T3" fmla="*/ 0 h 534"/>
                <a:gd name="T4" fmla="*/ 187 w 391"/>
                <a:gd name="T5" fmla="*/ 5 h 534"/>
                <a:gd name="T6" fmla="*/ 219 w 391"/>
                <a:gd name="T7" fmla="*/ 16 h 534"/>
                <a:gd name="T8" fmla="*/ 250 w 391"/>
                <a:gd name="T9" fmla="*/ 33 h 534"/>
                <a:gd name="T10" fmla="*/ 280 w 391"/>
                <a:gd name="T11" fmla="*/ 56 h 534"/>
                <a:gd name="T12" fmla="*/ 306 w 391"/>
                <a:gd name="T13" fmla="*/ 84 h 534"/>
                <a:gd name="T14" fmla="*/ 330 w 391"/>
                <a:gd name="T15" fmla="*/ 115 h 534"/>
                <a:gd name="T16" fmla="*/ 351 w 391"/>
                <a:gd name="T17" fmla="*/ 151 h 534"/>
                <a:gd name="T18" fmla="*/ 367 w 391"/>
                <a:gd name="T19" fmla="*/ 191 h 534"/>
                <a:gd name="T20" fmla="*/ 381 w 391"/>
                <a:gd name="T21" fmla="*/ 233 h 534"/>
                <a:gd name="T22" fmla="*/ 389 w 391"/>
                <a:gd name="T23" fmla="*/ 276 h 534"/>
                <a:gd name="T24" fmla="*/ 391 w 391"/>
                <a:gd name="T25" fmla="*/ 312 h 534"/>
                <a:gd name="T26" fmla="*/ 391 w 391"/>
                <a:gd name="T27" fmla="*/ 346 h 534"/>
                <a:gd name="T28" fmla="*/ 387 w 391"/>
                <a:gd name="T29" fmla="*/ 379 h 534"/>
                <a:gd name="T30" fmla="*/ 380 w 391"/>
                <a:gd name="T31" fmla="*/ 410 h 534"/>
                <a:gd name="T32" fmla="*/ 370 w 391"/>
                <a:gd name="T33" fmla="*/ 438 h 534"/>
                <a:gd name="T34" fmla="*/ 356 w 391"/>
                <a:gd name="T35" fmla="*/ 464 h 534"/>
                <a:gd name="T36" fmla="*/ 340 w 391"/>
                <a:gd name="T37" fmla="*/ 486 h 534"/>
                <a:gd name="T38" fmla="*/ 323 w 391"/>
                <a:gd name="T39" fmla="*/ 503 h 534"/>
                <a:gd name="T40" fmla="*/ 305 w 391"/>
                <a:gd name="T41" fmla="*/ 517 h 534"/>
                <a:gd name="T42" fmla="*/ 285 w 391"/>
                <a:gd name="T43" fmla="*/ 525 h 534"/>
                <a:gd name="T44" fmla="*/ 263 w 391"/>
                <a:gd name="T45" fmla="*/ 532 h 534"/>
                <a:gd name="T46" fmla="*/ 239 w 391"/>
                <a:gd name="T47" fmla="*/ 534 h 534"/>
                <a:gd name="T48" fmla="*/ 238 w 391"/>
                <a:gd name="T49" fmla="*/ 534 h 534"/>
                <a:gd name="T50" fmla="*/ 205 w 391"/>
                <a:gd name="T51" fmla="*/ 529 h 534"/>
                <a:gd name="T52" fmla="*/ 174 w 391"/>
                <a:gd name="T53" fmla="*/ 517 h 534"/>
                <a:gd name="T54" fmla="*/ 142 w 391"/>
                <a:gd name="T55" fmla="*/ 499 h 534"/>
                <a:gd name="T56" fmla="*/ 114 w 391"/>
                <a:gd name="T57" fmla="*/ 476 h 534"/>
                <a:gd name="T58" fmla="*/ 87 w 391"/>
                <a:gd name="T59" fmla="*/ 447 h 534"/>
                <a:gd name="T60" fmla="*/ 63 w 391"/>
                <a:gd name="T61" fmla="*/ 414 h 534"/>
                <a:gd name="T62" fmla="*/ 42 w 391"/>
                <a:gd name="T63" fmla="*/ 378 h 534"/>
                <a:gd name="T64" fmla="*/ 24 w 391"/>
                <a:gd name="T65" fmla="*/ 339 h 534"/>
                <a:gd name="T66" fmla="*/ 11 w 391"/>
                <a:gd name="T67" fmla="*/ 297 h 534"/>
                <a:gd name="T68" fmla="*/ 2 w 391"/>
                <a:gd name="T69" fmla="*/ 252 h 534"/>
                <a:gd name="T70" fmla="*/ 0 w 391"/>
                <a:gd name="T71" fmla="*/ 217 h 534"/>
                <a:gd name="T72" fmla="*/ 0 w 391"/>
                <a:gd name="T73" fmla="*/ 183 h 534"/>
                <a:gd name="T74" fmla="*/ 4 w 391"/>
                <a:gd name="T75" fmla="*/ 151 h 534"/>
                <a:gd name="T76" fmla="*/ 11 w 391"/>
                <a:gd name="T77" fmla="*/ 122 h 534"/>
                <a:gd name="T78" fmla="*/ 21 w 391"/>
                <a:gd name="T79" fmla="*/ 94 h 534"/>
                <a:gd name="T80" fmla="*/ 35 w 391"/>
                <a:gd name="T81" fmla="*/ 69 h 534"/>
                <a:gd name="T82" fmla="*/ 50 w 391"/>
                <a:gd name="T83" fmla="*/ 47 h 534"/>
                <a:gd name="T84" fmla="*/ 71 w 391"/>
                <a:gd name="T85" fmla="*/ 26 h 534"/>
                <a:gd name="T86" fmla="*/ 95 w 391"/>
                <a:gd name="T87" fmla="*/ 12 h 534"/>
                <a:gd name="T88" fmla="*/ 122 w 391"/>
                <a:gd name="T89" fmla="*/ 3 h 534"/>
                <a:gd name="T90" fmla="*/ 150 w 391"/>
                <a:gd name="T9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1" h="534">
                  <a:moveTo>
                    <a:pt x="150" y="0"/>
                  </a:moveTo>
                  <a:lnTo>
                    <a:pt x="155" y="0"/>
                  </a:lnTo>
                  <a:lnTo>
                    <a:pt x="187" y="5"/>
                  </a:lnTo>
                  <a:lnTo>
                    <a:pt x="219" y="16"/>
                  </a:lnTo>
                  <a:lnTo>
                    <a:pt x="250" y="33"/>
                  </a:lnTo>
                  <a:lnTo>
                    <a:pt x="280" y="56"/>
                  </a:lnTo>
                  <a:lnTo>
                    <a:pt x="306" y="84"/>
                  </a:lnTo>
                  <a:lnTo>
                    <a:pt x="330" y="115"/>
                  </a:lnTo>
                  <a:lnTo>
                    <a:pt x="351" y="151"/>
                  </a:lnTo>
                  <a:lnTo>
                    <a:pt x="367" y="191"/>
                  </a:lnTo>
                  <a:lnTo>
                    <a:pt x="381" y="233"/>
                  </a:lnTo>
                  <a:lnTo>
                    <a:pt x="389" y="276"/>
                  </a:lnTo>
                  <a:lnTo>
                    <a:pt x="391" y="312"/>
                  </a:lnTo>
                  <a:lnTo>
                    <a:pt x="391" y="346"/>
                  </a:lnTo>
                  <a:lnTo>
                    <a:pt x="387" y="379"/>
                  </a:lnTo>
                  <a:lnTo>
                    <a:pt x="380" y="410"/>
                  </a:lnTo>
                  <a:lnTo>
                    <a:pt x="370" y="438"/>
                  </a:lnTo>
                  <a:lnTo>
                    <a:pt x="356" y="464"/>
                  </a:lnTo>
                  <a:lnTo>
                    <a:pt x="340" y="486"/>
                  </a:lnTo>
                  <a:lnTo>
                    <a:pt x="323" y="503"/>
                  </a:lnTo>
                  <a:lnTo>
                    <a:pt x="305" y="517"/>
                  </a:lnTo>
                  <a:lnTo>
                    <a:pt x="285" y="525"/>
                  </a:lnTo>
                  <a:lnTo>
                    <a:pt x="263" y="532"/>
                  </a:lnTo>
                  <a:lnTo>
                    <a:pt x="239" y="534"/>
                  </a:lnTo>
                  <a:lnTo>
                    <a:pt x="238" y="534"/>
                  </a:lnTo>
                  <a:lnTo>
                    <a:pt x="205" y="529"/>
                  </a:lnTo>
                  <a:lnTo>
                    <a:pt x="174" y="517"/>
                  </a:lnTo>
                  <a:lnTo>
                    <a:pt x="142" y="499"/>
                  </a:lnTo>
                  <a:lnTo>
                    <a:pt x="114" y="476"/>
                  </a:lnTo>
                  <a:lnTo>
                    <a:pt x="87" y="447"/>
                  </a:lnTo>
                  <a:lnTo>
                    <a:pt x="63" y="414"/>
                  </a:lnTo>
                  <a:lnTo>
                    <a:pt x="42" y="378"/>
                  </a:lnTo>
                  <a:lnTo>
                    <a:pt x="24" y="339"/>
                  </a:lnTo>
                  <a:lnTo>
                    <a:pt x="11" y="297"/>
                  </a:lnTo>
                  <a:lnTo>
                    <a:pt x="2" y="252"/>
                  </a:lnTo>
                  <a:lnTo>
                    <a:pt x="0" y="217"/>
                  </a:lnTo>
                  <a:lnTo>
                    <a:pt x="0" y="183"/>
                  </a:lnTo>
                  <a:lnTo>
                    <a:pt x="4" y="151"/>
                  </a:lnTo>
                  <a:lnTo>
                    <a:pt x="11" y="122"/>
                  </a:lnTo>
                  <a:lnTo>
                    <a:pt x="21" y="94"/>
                  </a:lnTo>
                  <a:lnTo>
                    <a:pt x="35" y="69"/>
                  </a:lnTo>
                  <a:lnTo>
                    <a:pt x="50" y="47"/>
                  </a:lnTo>
                  <a:lnTo>
                    <a:pt x="71" y="26"/>
                  </a:lnTo>
                  <a:lnTo>
                    <a:pt x="95" y="12"/>
                  </a:lnTo>
                  <a:lnTo>
                    <a:pt x="122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DCD74C4A-6954-B242-8252-5F4F33E611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38" y="52388"/>
              <a:ext cx="1327150" cy="1344613"/>
            </a:xfrm>
            <a:custGeom>
              <a:avLst/>
              <a:gdLst>
                <a:gd name="T0" fmla="*/ 2123 w 3345"/>
                <a:gd name="T1" fmla="*/ 1248 h 3388"/>
                <a:gd name="T2" fmla="*/ 1804 w 3345"/>
                <a:gd name="T3" fmla="*/ 1559 h 3388"/>
                <a:gd name="T4" fmla="*/ 1825 w 3345"/>
                <a:gd name="T5" fmla="*/ 1692 h 3388"/>
                <a:gd name="T6" fmla="*/ 2134 w 3345"/>
                <a:gd name="T7" fmla="*/ 2009 h 3388"/>
                <a:gd name="T8" fmla="*/ 2269 w 3345"/>
                <a:gd name="T9" fmla="*/ 2009 h 3388"/>
                <a:gd name="T10" fmla="*/ 2579 w 3345"/>
                <a:gd name="T11" fmla="*/ 1692 h 3388"/>
                <a:gd name="T12" fmla="*/ 2600 w 3345"/>
                <a:gd name="T13" fmla="*/ 1559 h 3388"/>
                <a:gd name="T14" fmla="*/ 2281 w 3345"/>
                <a:gd name="T15" fmla="*/ 1248 h 3388"/>
                <a:gd name="T16" fmla="*/ 2162 w 3345"/>
                <a:gd name="T17" fmla="*/ 1208 h 3388"/>
                <a:gd name="T18" fmla="*/ 1096 w 3345"/>
                <a:gd name="T19" fmla="*/ 890 h 3388"/>
                <a:gd name="T20" fmla="*/ 908 w 3345"/>
                <a:gd name="T21" fmla="*/ 1043 h 3388"/>
                <a:gd name="T22" fmla="*/ 836 w 3345"/>
                <a:gd name="T23" fmla="*/ 1250 h 3388"/>
                <a:gd name="T24" fmla="*/ 907 w 3345"/>
                <a:gd name="T25" fmla="*/ 1482 h 3388"/>
                <a:gd name="T26" fmla="*/ 1092 w 3345"/>
                <a:gd name="T27" fmla="*/ 1626 h 3388"/>
                <a:gd name="T28" fmla="*/ 1236 w 3345"/>
                <a:gd name="T29" fmla="*/ 1709 h 3388"/>
                <a:gd name="T30" fmla="*/ 1201 w 3345"/>
                <a:gd name="T31" fmla="*/ 1811 h 3388"/>
                <a:gd name="T32" fmla="*/ 952 w 3345"/>
                <a:gd name="T33" fmla="*/ 1885 h 3388"/>
                <a:gd name="T34" fmla="*/ 779 w 3345"/>
                <a:gd name="T35" fmla="*/ 2043 h 3388"/>
                <a:gd name="T36" fmla="*/ 730 w 3345"/>
                <a:gd name="T37" fmla="*/ 2242 h 3388"/>
                <a:gd name="T38" fmla="*/ 806 w 3345"/>
                <a:gd name="T39" fmla="*/ 2391 h 3388"/>
                <a:gd name="T40" fmla="*/ 998 w 3345"/>
                <a:gd name="T41" fmla="*/ 2505 h 3388"/>
                <a:gd name="T42" fmla="*/ 1276 w 3345"/>
                <a:gd name="T43" fmla="*/ 2547 h 3388"/>
                <a:gd name="T44" fmla="*/ 1532 w 3345"/>
                <a:gd name="T45" fmla="*/ 2500 h 3388"/>
                <a:gd name="T46" fmla="*/ 1731 w 3345"/>
                <a:gd name="T47" fmla="*/ 2355 h 3388"/>
                <a:gd name="T48" fmla="*/ 1805 w 3345"/>
                <a:gd name="T49" fmla="*/ 2145 h 3388"/>
                <a:gd name="T50" fmla="*/ 1761 w 3345"/>
                <a:gd name="T51" fmla="*/ 1941 h 3388"/>
                <a:gd name="T52" fmla="*/ 1614 w 3345"/>
                <a:gd name="T53" fmla="*/ 1785 h 3388"/>
                <a:gd name="T54" fmla="*/ 1529 w 3345"/>
                <a:gd name="T55" fmla="*/ 1706 h 3388"/>
                <a:gd name="T56" fmla="*/ 1499 w 3345"/>
                <a:gd name="T57" fmla="*/ 1651 h 3388"/>
                <a:gd name="T58" fmla="*/ 1518 w 3345"/>
                <a:gd name="T59" fmla="*/ 1604 h 3388"/>
                <a:gd name="T60" fmla="*/ 1615 w 3345"/>
                <a:gd name="T61" fmla="*/ 1516 h 3388"/>
                <a:gd name="T62" fmla="*/ 1725 w 3345"/>
                <a:gd name="T63" fmla="*/ 1335 h 3388"/>
                <a:gd name="T64" fmla="*/ 1714 w 3345"/>
                <a:gd name="T65" fmla="*/ 1114 h 3388"/>
                <a:gd name="T66" fmla="*/ 1706 w 3345"/>
                <a:gd name="T67" fmla="*/ 1000 h 3388"/>
                <a:gd name="T68" fmla="*/ 1845 w 3345"/>
                <a:gd name="T69" fmla="*/ 882 h 3388"/>
                <a:gd name="T70" fmla="*/ 1805 w 3345"/>
                <a:gd name="T71" fmla="*/ 841 h 3388"/>
                <a:gd name="T72" fmla="*/ 1984 w 3345"/>
                <a:gd name="T73" fmla="*/ 30 h 3388"/>
                <a:gd name="T74" fmla="*/ 2459 w 3345"/>
                <a:gd name="T75" fmla="*/ 199 h 3388"/>
                <a:gd name="T76" fmla="*/ 2855 w 3345"/>
                <a:gd name="T77" fmla="*/ 497 h 3388"/>
                <a:gd name="T78" fmla="*/ 3149 w 3345"/>
                <a:gd name="T79" fmla="*/ 899 h 3388"/>
                <a:gd name="T80" fmla="*/ 3317 w 3345"/>
                <a:gd name="T81" fmla="*/ 1379 h 3388"/>
                <a:gd name="T82" fmla="*/ 3332 w 3345"/>
                <a:gd name="T83" fmla="*/ 1906 h 3388"/>
                <a:gd name="T84" fmla="*/ 3193 w 3345"/>
                <a:gd name="T85" fmla="*/ 2399 h 3388"/>
                <a:gd name="T86" fmla="*/ 2922 w 3345"/>
                <a:gd name="T87" fmla="*/ 2818 h 3388"/>
                <a:gd name="T88" fmla="*/ 2545 w 3345"/>
                <a:gd name="T89" fmla="*/ 3139 h 3388"/>
                <a:gd name="T90" fmla="*/ 2084 w 3345"/>
                <a:gd name="T91" fmla="*/ 3336 h 3388"/>
                <a:gd name="T92" fmla="*/ 1567 w 3345"/>
                <a:gd name="T93" fmla="*/ 3384 h 3388"/>
                <a:gd name="T94" fmla="*/ 1069 w 3345"/>
                <a:gd name="T95" fmla="*/ 3274 h 3388"/>
                <a:gd name="T96" fmla="*/ 638 w 3345"/>
                <a:gd name="T97" fmla="*/ 3024 h 3388"/>
                <a:gd name="T98" fmla="*/ 300 w 3345"/>
                <a:gd name="T99" fmla="*/ 2662 h 3388"/>
                <a:gd name="T100" fmla="*/ 79 w 3345"/>
                <a:gd name="T101" fmla="*/ 2209 h 3388"/>
                <a:gd name="T102" fmla="*/ 0 w 3345"/>
                <a:gd name="T103" fmla="*/ 1694 h 3388"/>
                <a:gd name="T104" fmla="*/ 79 w 3345"/>
                <a:gd name="T105" fmla="*/ 1179 h 3388"/>
                <a:gd name="T106" fmla="*/ 300 w 3345"/>
                <a:gd name="T107" fmla="*/ 727 h 3388"/>
                <a:gd name="T108" fmla="*/ 638 w 3345"/>
                <a:gd name="T109" fmla="*/ 365 h 3388"/>
                <a:gd name="T110" fmla="*/ 1069 w 3345"/>
                <a:gd name="T111" fmla="*/ 115 h 3388"/>
                <a:gd name="T112" fmla="*/ 1567 w 3345"/>
                <a:gd name="T113" fmla="*/ 5 h 3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45" h="3388">
                  <a:moveTo>
                    <a:pt x="2162" y="1208"/>
                  </a:moveTo>
                  <a:lnTo>
                    <a:pt x="2147" y="1211"/>
                  </a:lnTo>
                  <a:lnTo>
                    <a:pt x="2134" y="1220"/>
                  </a:lnTo>
                  <a:lnTo>
                    <a:pt x="2126" y="1232"/>
                  </a:lnTo>
                  <a:lnTo>
                    <a:pt x="2123" y="1248"/>
                  </a:lnTo>
                  <a:lnTo>
                    <a:pt x="2123" y="1534"/>
                  </a:lnTo>
                  <a:lnTo>
                    <a:pt x="1840" y="1534"/>
                  </a:lnTo>
                  <a:lnTo>
                    <a:pt x="1825" y="1537"/>
                  </a:lnTo>
                  <a:lnTo>
                    <a:pt x="1812" y="1546"/>
                  </a:lnTo>
                  <a:lnTo>
                    <a:pt x="1804" y="1559"/>
                  </a:lnTo>
                  <a:lnTo>
                    <a:pt x="1801" y="1574"/>
                  </a:lnTo>
                  <a:lnTo>
                    <a:pt x="1801" y="1655"/>
                  </a:lnTo>
                  <a:lnTo>
                    <a:pt x="1804" y="1671"/>
                  </a:lnTo>
                  <a:lnTo>
                    <a:pt x="1812" y="1684"/>
                  </a:lnTo>
                  <a:lnTo>
                    <a:pt x="1825" y="1692"/>
                  </a:lnTo>
                  <a:lnTo>
                    <a:pt x="1840" y="1695"/>
                  </a:lnTo>
                  <a:lnTo>
                    <a:pt x="2123" y="1695"/>
                  </a:lnTo>
                  <a:lnTo>
                    <a:pt x="2123" y="1981"/>
                  </a:lnTo>
                  <a:lnTo>
                    <a:pt x="2126" y="1996"/>
                  </a:lnTo>
                  <a:lnTo>
                    <a:pt x="2134" y="2009"/>
                  </a:lnTo>
                  <a:lnTo>
                    <a:pt x="2147" y="2017"/>
                  </a:lnTo>
                  <a:lnTo>
                    <a:pt x="2162" y="2021"/>
                  </a:lnTo>
                  <a:lnTo>
                    <a:pt x="2242" y="2021"/>
                  </a:lnTo>
                  <a:lnTo>
                    <a:pt x="2258" y="2017"/>
                  </a:lnTo>
                  <a:lnTo>
                    <a:pt x="2269" y="2009"/>
                  </a:lnTo>
                  <a:lnTo>
                    <a:pt x="2278" y="1996"/>
                  </a:lnTo>
                  <a:lnTo>
                    <a:pt x="2281" y="1981"/>
                  </a:lnTo>
                  <a:lnTo>
                    <a:pt x="2281" y="1695"/>
                  </a:lnTo>
                  <a:lnTo>
                    <a:pt x="2564" y="1695"/>
                  </a:lnTo>
                  <a:lnTo>
                    <a:pt x="2579" y="1692"/>
                  </a:lnTo>
                  <a:lnTo>
                    <a:pt x="2592" y="1684"/>
                  </a:lnTo>
                  <a:lnTo>
                    <a:pt x="2600" y="1671"/>
                  </a:lnTo>
                  <a:lnTo>
                    <a:pt x="2603" y="1655"/>
                  </a:lnTo>
                  <a:lnTo>
                    <a:pt x="2603" y="1574"/>
                  </a:lnTo>
                  <a:lnTo>
                    <a:pt x="2600" y="1559"/>
                  </a:lnTo>
                  <a:lnTo>
                    <a:pt x="2592" y="1546"/>
                  </a:lnTo>
                  <a:lnTo>
                    <a:pt x="2579" y="1537"/>
                  </a:lnTo>
                  <a:lnTo>
                    <a:pt x="2564" y="1534"/>
                  </a:lnTo>
                  <a:lnTo>
                    <a:pt x="2281" y="1534"/>
                  </a:lnTo>
                  <a:lnTo>
                    <a:pt x="2281" y="1248"/>
                  </a:lnTo>
                  <a:lnTo>
                    <a:pt x="2278" y="1232"/>
                  </a:lnTo>
                  <a:lnTo>
                    <a:pt x="2269" y="1220"/>
                  </a:lnTo>
                  <a:lnTo>
                    <a:pt x="2258" y="1211"/>
                  </a:lnTo>
                  <a:lnTo>
                    <a:pt x="2242" y="1208"/>
                  </a:lnTo>
                  <a:lnTo>
                    <a:pt x="2162" y="1208"/>
                  </a:lnTo>
                  <a:close/>
                  <a:moveTo>
                    <a:pt x="1308" y="841"/>
                  </a:moveTo>
                  <a:lnTo>
                    <a:pt x="1253" y="845"/>
                  </a:lnTo>
                  <a:lnTo>
                    <a:pt x="1199" y="854"/>
                  </a:lnTo>
                  <a:lnTo>
                    <a:pt x="1144" y="870"/>
                  </a:lnTo>
                  <a:lnTo>
                    <a:pt x="1096" y="890"/>
                  </a:lnTo>
                  <a:lnTo>
                    <a:pt x="1051" y="914"/>
                  </a:lnTo>
                  <a:lnTo>
                    <a:pt x="1010" y="941"/>
                  </a:lnTo>
                  <a:lnTo>
                    <a:pt x="971" y="972"/>
                  </a:lnTo>
                  <a:lnTo>
                    <a:pt x="937" y="1006"/>
                  </a:lnTo>
                  <a:lnTo>
                    <a:pt x="908" y="1043"/>
                  </a:lnTo>
                  <a:lnTo>
                    <a:pt x="883" y="1081"/>
                  </a:lnTo>
                  <a:lnTo>
                    <a:pt x="863" y="1122"/>
                  </a:lnTo>
                  <a:lnTo>
                    <a:pt x="848" y="1164"/>
                  </a:lnTo>
                  <a:lnTo>
                    <a:pt x="839" y="1207"/>
                  </a:lnTo>
                  <a:lnTo>
                    <a:pt x="836" y="1250"/>
                  </a:lnTo>
                  <a:lnTo>
                    <a:pt x="839" y="1302"/>
                  </a:lnTo>
                  <a:lnTo>
                    <a:pt x="848" y="1351"/>
                  </a:lnTo>
                  <a:lnTo>
                    <a:pt x="862" y="1398"/>
                  </a:lnTo>
                  <a:lnTo>
                    <a:pt x="882" y="1441"/>
                  </a:lnTo>
                  <a:lnTo>
                    <a:pt x="907" y="1482"/>
                  </a:lnTo>
                  <a:lnTo>
                    <a:pt x="936" y="1519"/>
                  </a:lnTo>
                  <a:lnTo>
                    <a:pt x="970" y="1552"/>
                  </a:lnTo>
                  <a:lnTo>
                    <a:pt x="1006" y="1582"/>
                  </a:lnTo>
                  <a:lnTo>
                    <a:pt x="1048" y="1606"/>
                  </a:lnTo>
                  <a:lnTo>
                    <a:pt x="1092" y="1626"/>
                  </a:lnTo>
                  <a:lnTo>
                    <a:pt x="1140" y="1641"/>
                  </a:lnTo>
                  <a:lnTo>
                    <a:pt x="1191" y="1651"/>
                  </a:lnTo>
                  <a:lnTo>
                    <a:pt x="1243" y="1655"/>
                  </a:lnTo>
                  <a:lnTo>
                    <a:pt x="1238" y="1683"/>
                  </a:lnTo>
                  <a:lnTo>
                    <a:pt x="1236" y="1709"/>
                  </a:lnTo>
                  <a:lnTo>
                    <a:pt x="1239" y="1743"/>
                  </a:lnTo>
                  <a:lnTo>
                    <a:pt x="1247" y="1777"/>
                  </a:lnTo>
                  <a:lnTo>
                    <a:pt x="1263" y="1809"/>
                  </a:lnTo>
                  <a:lnTo>
                    <a:pt x="1257" y="1809"/>
                  </a:lnTo>
                  <a:lnTo>
                    <a:pt x="1201" y="1811"/>
                  </a:lnTo>
                  <a:lnTo>
                    <a:pt x="1148" y="1818"/>
                  </a:lnTo>
                  <a:lnTo>
                    <a:pt x="1095" y="1829"/>
                  </a:lnTo>
                  <a:lnTo>
                    <a:pt x="1045" y="1844"/>
                  </a:lnTo>
                  <a:lnTo>
                    <a:pt x="998" y="1863"/>
                  </a:lnTo>
                  <a:lnTo>
                    <a:pt x="952" y="1885"/>
                  </a:lnTo>
                  <a:lnTo>
                    <a:pt x="910" y="1910"/>
                  </a:lnTo>
                  <a:lnTo>
                    <a:pt x="872" y="1939"/>
                  </a:lnTo>
                  <a:lnTo>
                    <a:pt x="837" y="1971"/>
                  </a:lnTo>
                  <a:lnTo>
                    <a:pt x="806" y="2006"/>
                  </a:lnTo>
                  <a:lnTo>
                    <a:pt x="779" y="2043"/>
                  </a:lnTo>
                  <a:lnTo>
                    <a:pt x="759" y="2083"/>
                  </a:lnTo>
                  <a:lnTo>
                    <a:pt x="742" y="2125"/>
                  </a:lnTo>
                  <a:lnTo>
                    <a:pt x="731" y="2169"/>
                  </a:lnTo>
                  <a:lnTo>
                    <a:pt x="728" y="2211"/>
                  </a:lnTo>
                  <a:lnTo>
                    <a:pt x="730" y="2242"/>
                  </a:lnTo>
                  <a:lnTo>
                    <a:pt x="737" y="2273"/>
                  </a:lnTo>
                  <a:lnTo>
                    <a:pt x="746" y="2301"/>
                  </a:lnTo>
                  <a:lnTo>
                    <a:pt x="760" y="2330"/>
                  </a:lnTo>
                  <a:lnTo>
                    <a:pt x="780" y="2362"/>
                  </a:lnTo>
                  <a:lnTo>
                    <a:pt x="806" y="2391"/>
                  </a:lnTo>
                  <a:lnTo>
                    <a:pt x="836" y="2419"/>
                  </a:lnTo>
                  <a:lnTo>
                    <a:pt x="870" y="2443"/>
                  </a:lnTo>
                  <a:lnTo>
                    <a:pt x="909" y="2467"/>
                  </a:lnTo>
                  <a:lnTo>
                    <a:pt x="951" y="2487"/>
                  </a:lnTo>
                  <a:lnTo>
                    <a:pt x="998" y="2505"/>
                  </a:lnTo>
                  <a:lnTo>
                    <a:pt x="1048" y="2520"/>
                  </a:lnTo>
                  <a:lnTo>
                    <a:pt x="1103" y="2531"/>
                  </a:lnTo>
                  <a:lnTo>
                    <a:pt x="1159" y="2540"/>
                  </a:lnTo>
                  <a:lnTo>
                    <a:pt x="1217" y="2545"/>
                  </a:lnTo>
                  <a:lnTo>
                    <a:pt x="1276" y="2547"/>
                  </a:lnTo>
                  <a:lnTo>
                    <a:pt x="1330" y="2545"/>
                  </a:lnTo>
                  <a:lnTo>
                    <a:pt x="1381" y="2540"/>
                  </a:lnTo>
                  <a:lnTo>
                    <a:pt x="1431" y="2531"/>
                  </a:lnTo>
                  <a:lnTo>
                    <a:pt x="1479" y="2518"/>
                  </a:lnTo>
                  <a:lnTo>
                    <a:pt x="1532" y="2500"/>
                  </a:lnTo>
                  <a:lnTo>
                    <a:pt x="1580" y="2479"/>
                  </a:lnTo>
                  <a:lnTo>
                    <a:pt x="1625" y="2453"/>
                  </a:lnTo>
                  <a:lnTo>
                    <a:pt x="1665" y="2423"/>
                  </a:lnTo>
                  <a:lnTo>
                    <a:pt x="1700" y="2391"/>
                  </a:lnTo>
                  <a:lnTo>
                    <a:pt x="1731" y="2355"/>
                  </a:lnTo>
                  <a:lnTo>
                    <a:pt x="1757" y="2317"/>
                  </a:lnTo>
                  <a:lnTo>
                    <a:pt x="1778" y="2277"/>
                  </a:lnTo>
                  <a:lnTo>
                    <a:pt x="1792" y="2235"/>
                  </a:lnTo>
                  <a:lnTo>
                    <a:pt x="1802" y="2190"/>
                  </a:lnTo>
                  <a:lnTo>
                    <a:pt x="1805" y="2145"/>
                  </a:lnTo>
                  <a:lnTo>
                    <a:pt x="1803" y="2098"/>
                  </a:lnTo>
                  <a:lnTo>
                    <a:pt x="1799" y="2054"/>
                  </a:lnTo>
                  <a:lnTo>
                    <a:pt x="1790" y="2014"/>
                  </a:lnTo>
                  <a:lnTo>
                    <a:pt x="1778" y="1976"/>
                  </a:lnTo>
                  <a:lnTo>
                    <a:pt x="1761" y="1941"/>
                  </a:lnTo>
                  <a:lnTo>
                    <a:pt x="1741" y="1907"/>
                  </a:lnTo>
                  <a:lnTo>
                    <a:pt x="1717" y="1875"/>
                  </a:lnTo>
                  <a:lnTo>
                    <a:pt x="1688" y="1845"/>
                  </a:lnTo>
                  <a:lnTo>
                    <a:pt x="1653" y="1815"/>
                  </a:lnTo>
                  <a:lnTo>
                    <a:pt x="1614" y="1785"/>
                  </a:lnTo>
                  <a:lnTo>
                    <a:pt x="1594" y="1771"/>
                  </a:lnTo>
                  <a:lnTo>
                    <a:pt x="1576" y="1755"/>
                  </a:lnTo>
                  <a:lnTo>
                    <a:pt x="1558" y="1738"/>
                  </a:lnTo>
                  <a:lnTo>
                    <a:pt x="1542" y="1722"/>
                  </a:lnTo>
                  <a:lnTo>
                    <a:pt x="1529" y="1706"/>
                  </a:lnTo>
                  <a:lnTo>
                    <a:pt x="1516" y="1692"/>
                  </a:lnTo>
                  <a:lnTo>
                    <a:pt x="1508" y="1679"/>
                  </a:lnTo>
                  <a:lnTo>
                    <a:pt x="1501" y="1669"/>
                  </a:lnTo>
                  <a:lnTo>
                    <a:pt x="1499" y="1660"/>
                  </a:lnTo>
                  <a:lnTo>
                    <a:pt x="1499" y="1651"/>
                  </a:lnTo>
                  <a:lnTo>
                    <a:pt x="1500" y="1641"/>
                  </a:lnTo>
                  <a:lnTo>
                    <a:pt x="1502" y="1633"/>
                  </a:lnTo>
                  <a:lnTo>
                    <a:pt x="1506" y="1623"/>
                  </a:lnTo>
                  <a:lnTo>
                    <a:pt x="1511" y="1614"/>
                  </a:lnTo>
                  <a:lnTo>
                    <a:pt x="1518" y="1604"/>
                  </a:lnTo>
                  <a:lnTo>
                    <a:pt x="1529" y="1593"/>
                  </a:lnTo>
                  <a:lnTo>
                    <a:pt x="1542" y="1580"/>
                  </a:lnTo>
                  <a:lnTo>
                    <a:pt x="1559" y="1565"/>
                  </a:lnTo>
                  <a:lnTo>
                    <a:pt x="1580" y="1548"/>
                  </a:lnTo>
                  <a:lnTo>
                    <a:pt x="1615" y="1516"/>
                  </a:lnTo>
                  <a:lnTo>
                    <a:pt x="1647" y="1483"/>
                  </a:lnTo>
                  <a:lnTo>
                    <a:pt x="1674" y="1448"/>
                  </a:lnTo>
                  <a:lnTo>
                    <a:pt x="1696" y="1412"/>
                  </a:lnTo>
                  <a:lnTo>
                    <a:pt x="1713" y="1374"/>
                  </a:lnTo>
                  <a:lnTo>
                    <a:pt x="1725" y="1335"/>
                  </a:lnTo>
                  <a:lnTo>
                    <a:pt x="1734" y="1295"/>
                  </a:lnTo>
                  <a:lnTo>
                    <a:pt x="1736" y="1254"/>
                  </a:lnTo>
                  <a:lnTo>
                    <a:pt x="1734" y="1205"/>
                  </a:lnTo>
                  <a:lnTo>
                    <a:pt x="1726" y="1158"/>
                  </a:lnTo>
                  <a:lnTo>
                    <a:pt x="1714" y="1114"/>
                  </a:lnTo>
                  <a:lnTo>
                    <a:pt x="1698" y="1073"/>
                  </a:lnTo>
                  <a:lnTo>
                    <a:pt x="1678" y="1035"/>
                  </a:lnTo>
                  <a:lnTo>
                    <a:pt x="1654" y="1002"/>
                  </a:lnTo>
                  <a:lnTo>
                    <a:pt x="1694" y="1002"/>
                  </a:lnTo>
                  <a:lnTo>
                    <a:pt x="1706" y="1000"/>
                  </a:lnTo>
                  <a:lnTo>
                    <a:pt x="1717" y="995"/>
                  </a:lnTo>
                  <a:lnTo>
                    <a:pt x="1828" y="914"/>
                  </a:lnTo>
                  <a:lnTo>
                    <a:pt x="1837" y="905"/>
                  </a:lnTo>
                  <a:lnTo>
                    <a:pt x="1842" y="893"/>
                  </a:lnTo>
                  <a:lnTo>
                    <a:pt x="1845" y="882"/>
                  </a:lnTo>
                  <a:lnTo>
                    <a:pt x="1842" y="869"/>
                  </a:lnTo>
                  <a:lnTo>
                    <a:pt x="1836" y="858"/>
                  </a:lnTo>
                  <a:lnTo>
                    <a:pt x="1828" y="849"/>
                  </a:lnTo>
                  <a:lnTo>
                    <a:pt x="1817" y="844"/>
                  </a:lnTo>
                  <a:lnTo>
                    <a:pt x="1805" y="841"/>
                  </a:lnTo>
                  <a:lnTo>
                    <a:pt x="1308" y="841"/>
                  </a:lnTo>
                  <a:close/>
                  <a:moveTo>
                    <a:pt x="1673" y="0"/>
                  </a:moveTo>
                  <a:lnTo>
                    <a:pt x="1779" y="5"/>
                  </a:lnTo>
                  <a:lnTo>
                    <a:pt x="1882" y="14"/>
                  </a:lnTo>
                  <a:lnTo>
                    <a:pt x="1984" y="30"/>
                  </a:lnTo>
                  <a:lnTo>
                    <a:pt x="2084" y="52"/>
                  </a:lnTo>
                  <a:lnTo>
                    <a:pt x="2181" y="81"/>
                  </a:lnTo>
                  <a:lnTo>
                    <a:pt x="2277" y="115"/>
                  </a:lnTo>
                  <a:lnTo>
                    <a:pt x="2369" y="155"/>
                  </a:lnTo>
                  <a:lnTo>
                    <a:pt x="2459" y="199"/>
                  </a:lnTo>
                  <a:lnTo>
                    <a:pt x="2545" y="249"/>
                  </a:lnTo>
                  <a:lnTo>
                    <a:pt x="2627" y="304"/>
                  </a:lnTo>
                  <a:lnTo>
                    <a:pt x="2707" y="365"/>
                  </a:lnTo>
                  <a:lnTo>
                    <a:pt x="2783" y="428"/>
                  </a:lnTo>
                  <a:lnTo>
                    <a:pt x="2855" y="497"/>
                  </a:lnTo>
                  <a:lnTo>
                    <a:pt x="2922" y="570"/>
                  </a:lnTo>
                  <a:lnTo>
                    <a:pt x="2986" y="647"/>
                  </a:lnTo>
                  <a:lnTo>
                    <a:pt x="3046" y="727"/>
                  </a:lnTo>
                  <a:lnTo>
                    <a:pt x="3100" y="812"/>
                  </a:lnTo>
                  <a:lnTo>
                    <a:pt x="3149" y="899"/>
                  </a:lnTo>
                  <a:lnTo>
                    <a:pt x="3193" y="990"/>
                  </a:lnTo>
                  <a:lnTo>
                    <a:pt x="3233" y="1083"/>
                  </a:lnTo>
                  <a:lnTo>
                    <a:pt x="3266" y="1179"/>
                  </a:lnTo>
                  <a:lnTo>
                    <a:pt x="3295" y="1278"/>
                  </a:lnTo>
                  <a:lnTo>
                    <a:pt x="3317" y="1379"/>
                  </a:lnTo>
                  <a:lnTo>
                    <a:pt x="3332" y="1482"/>
                  </a:lnTo>
                  <a:lnTo>
                    <a:pt x="3342" y="1587"/>
                  </a:lnTo>
                  <a:lnTo>
                    <a:pt x="3345" y="1694"/>
                  </a:lnTo>
                  <a:lnTo>
                    <a:pt x="3342" y="1801"/>
                  </a:lnTo>
                  <a:lnTo>
                    <a:pt x="3332" y="1906"/>
                  </a:lnTo>
                  <a:lnTo>
                    <a:pt x="3317" y="2010"/>
                  </a:lnTo>
                  <a:lnTo>
                    <a:pt x="3295" y="2111"/>
                  </a:lnTo>
                  <a:lnTo>
                    <a:pt x="3266" y="2209"/>
                  </a:lnTo>
                  <a:lnTo>
                    <a:pt x="3233" y="2306"/>
                  </a:lnTo>
                  <a:lnTo>
                    <a:pt x="3193" y="2399"/>
                  </a:lnTo>
                  <a:lnTo>
                    <a:pt x="3149" y="2490"/>
                  </a:lnTo>
                  <a:lnTo>
                    <a:pt x="3100" y="2577"/>
                  </a:lnTo>
                  <a:lnTo>
                    <a:pt x="3046" y="2662"/>
                  </a:lnTo>
                  <a:lnTo>
                    <a:pt x="2986" y="2742"/>
                  </a:lnTo>
                  <a:lnTo>
                    <a:pt x="2922" y="2818"/>
                  </a:lnTo>
                  <a:lnTo>
                    <a:pt x="2855" y="2891"/>
                  </a:lnTo>
                  <a:lnTo>
                    <a:pt x="2783" y="2960"/>
                  </a:lnTo>
                  <a:lnTo>
                    <a:pt x="2707" y="3024"/>
                  </a:lnTo>
                  <a:lnTo>
                    <a:pt x="2627" y="3084"/>
                  </a:lnTo>
                  <a:lnTo>
                    <a:pt x="2545" y="3139"/>
                  </a:lnTo>
                  <a:lnTo>
                    <a:pt x="2459" y="3189"/>
                  </a:lnTo>
                  <a:lnTo>
                    <a:pt x="2369" y="3234"/>
                  </a:lnTo>
                  <a:lnTo>
                    <a:pt x="2277" y="3274"/>
                  </a:lnTo>
                  <a:lnTo>
                    <a:pt x="2181" y="3308"/>
                  </a:lnTo>
                  <a:lnTo>
                    <a:pt x="2084" y="3336"/>
                  </a:lnTo>
                  <a:lnTo>
                    <a:pt x="1984" y="3359"/>
                  </a:lnTo>
                  <a:lnTo>
                    <a:pt x="1882" y="3374"/>
                  </a:lnTo>
                  <a:lnTo>
                    <a:pt x="1779" y="3384"/>
                  </a:lnTo>
                  <a:lnTo>
                    <a:pt x="1673" y="3388"/>
                  </a:lnTo>
                  <a:lnTo>
                    <a:pt x="1567" y="3384"/>
                  </a:lnTo>
                  <a:lnTo>
                    <a:pt x="1463" y="3374"/>
                  </a:lnTo>
                  <a:lnTo>
                    <a:pt x="1361" y="3359"/>
                  </a:lnTo>
                  <a:lnTo>
                    <a:pt x="1262" y="3336"/>
                  </a:lnTo>
                  <a:lnTo>
                    <a:pt x="1163" y="3308"/>
                  </a:lnTo>
                  <a:lnTo>
                    <a:pt x="1069" y="3274"/>
                  </a:lnTo>
                  <a:lnTo>
                    <a:pt x="976" y="3234"/>
                  </a:lnTo>
                  <a:lnTo>
                    <a:pt x="887" y="3189"/>
                  </a:lnTo>
                  <a:lnTo>
                    <a:pt x="800" y="3139"/>
                  </a:lnTo>
                  <a:lnTo>
                    <a:pt x="718" y="3084"/>
                  </a:lnTo>
                  <a:lnTo>
                    <a:pt x="638" y="3024"/>
                  </a:lnTo>
                  <a:lnTo>
                    <a:pt x="563" y="2960"/>
                  </a:lnTo>
                  <a:lnTo>
                    <a:pt x="491" y="2891"/>
                  </a:lnTo>
                  <a:lnTo>
                    <a:pt x="423" y="2818"/>
                  </a:lnTo>
                  <a:lnTo>
                    <a:pt x="359" y="2742"/>
                  </a:lnTo>
                  <a:lnTo>
                    <a:pt x="300" y="2662"/>
                  </a:lnTo>
                  <a:lnTo>
                    <a:pt x="246" y="2577"/>
                  </a:lnTo>
                  <a:lnTo>
                    <a:pt x="197" y="2490"/>
                  </a:lnTo>
                  <a:lnTo>
                    <a:pt x="152" y="2399"/>
                  </a:lnTo>
                  <a:lnTo>
                    <a:pt x="113" y="2306"/>
                  </a:lnTo>
                  <a:lnTo>
                    <a:pt x="79" y="2209"/>
                  </a:lnTo>
                  <a:lnTo>
                    <a:pt x="51" y="2111"/>
                  </a:lnTo>
                  <a:lnTo>
                    <a:pt x="29" y="2010"/>
                  </a:lnTo>
                  <a:lnTo>
                    <a:pt x="14" y="1906"/>
                  </a:lnTo>
                  <a:lnTo>
                    <a:pt x="3" y="1801"/>
                  </a:lnTo>
                  <a:lnTo>
                    <a:pt x="0" y="1694"/>
                  </a:lnTo>
                  <a:lnTo>
                    <a:pt x="3" y="1587"/>
                  </a:lnTo>
                  <a:lnTo>
                    <a:pt x="14" y="1482"/>
                  </a:lnTo>
                  <a:lnTo>
                    <a:pt x="29" y="1379"/>
                  </a:lnTo>
                  <a:lnTo>
                    <a:pt x="51" y="1278"/>
                  </a:lnTo>
                  <a:lnTo>
                    <a:pt x="79" y="1179"/>
                  </a:lnTo>
                  <a:lnTo>
                    <a:pt x="113" y="1083"/>
                  </a:lnTo>
                  <a:lnTo>
                    <a:pt x="152" y="990"/>
                  </a:lnTo>
                  <a:lnTo>
                    <a:pt x="197" y="899"/>
                  </a:lnTo>
                  <a:lnTo>
                    <a:pt x="246" y="812"/>
                  </a:lnTo>
                  <a:lnTo>
                    <a:pt x="300" y="727"/>
                  </a:lnTo>
                  <a:lnTo>
                    <a:pt x="359" y="647"/>
                  </a:lnTo>
                  <a:lnTo>
                    <a:pt x="423" y="570"/>
                  </a:lnTo>
                  <a:lnTo>
                    <a:pt x="491" y="497"/>
                  </a:lnTo>
                  <a:lnTo>
                    <a:pt x="563" y="428"/>
                  </a:lnTo>
                  <a:lnTo>
                    <a:pt x="638" y="365"/>
                  </a:lnTo>
                  <a:lnTo>
                    <a:pt x="718" y="304"/>
                  </a:lnTo>
                  <a:lnTo>
                    <a:pt x="800" y="249"/>
                  </a:lnTo>
                  <a:lnTo>
                    <a:pt x="887" y="199"/>
                  </a:lnTo>
                  <a:lnTo>
                    <a:pt x="976" y="155"/>
                  </a:lnTo>
                  <a:lnTo>
                    <a:pt x="1069" y="115"/>
                  </a:lnTo>
                  <a:lnTo>
                    <a:pt x="1163" y="81"/>
                  </a:lnTo>
                  <a:lnTo>
                    <a:pt x="1262" y="52"/>
                  </a:lnTo>
                  <a:lnTo>
                    <a:pt x="1361" y="30"/>
                  </a:lnTo>
                  <a:lnTo>
                    <a:pt x="1463" y="14"/>
                  </a:lnTo>
                  <a:lnTo>
                    <a:pt x="1567" y="5"/>
                  </a:lnTo>
                  <a:lnTo>
                    <a:pt x="16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FF6B166-E25F-AA4A-8CB5-025CD6005650}"/>
              </a:ext>
            </a:extLst>
          </p:cNvPr>
          <p:cNvSpPr/>
          <p:nvPr/>
        </p:nvSpPr>
        <p:spPr>
          <a:xfrm>
            <a:off x="4715818" y="2667166"/>
            <a:ext cx="3512194" cy="31273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endParaRPr lang="en-US" sz="4400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</a:endParaRPr>
          </a:p>
          <a:p>
            <a:endParaRPr lang="en-US" sz="4400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Segoe UI Light" panose="020B0502040204020203" pitchFamily="34" charset="0"/>
                <a:ea typeface="Segoe UI Symbol" panose="020B0502040204020203" pitchFamily="34" charset="0"/>
              </a:rPr>
              <a:t>+61 420307709</a:t>
            </a:r>
          </a:p>
          <a:p>
            <a:endParaRPr lang="en-US" sz="2000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2000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ea typeface="Segoe UI Symbol" panose="020B0502040204020203" pitchFamily="34" charset="0"/>
              </a:rPr>
              <a:t>support@irmsystems.com.au</a:t>
            </a:r>
          </a:p>
          <a:p>
            <a:endParaRPr lang="en-US" sz="2000" u="sng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Segoe UI Light" panose="020B0502040204020203" pitchFamily="34" charset="0"/>
                <a:ea typeface="Segoe UI Symbol" panose="020B0502040204020203" pitchFamily="34" charset="0"/>
              </a:rPr>
              <a:t>www.irmsystems.com.au</a:t>
            </a:r>
          </a:p>
          <a:p>
            <a:endParaRPr lang="en-US" sz="4400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</a:endParaRPr>
          </a:p>
          <a:p>
            <a:endParaRPr lang="en-US" sz="4400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</a:endParaRPr>
          </a:p>
          <a:p>
            <a:endParaRPr lang="en-US" sz="4400" dirty="0">
              <a:solidFill>
                <a:schemeClr val="bg1"/>
              </a:solidFill>
              <a:latin typeface="Segoe UI Light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2299AC97-3E1F-1F46-A427-533C3A34767C}"/>
              </a:ext>
            </a:extLst>
          </p:cNvPr>
          <p:cNvSpPr txBox="1">
            <a:spLocks/>
          </p:cNvSpPr>
          <p:nvPr/>
        </p:nvSpPr>
        <p:spPr>
          <a:xfrm>
            <a:off x="4189949" y="65087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 dirty="0">
                <a:solidFill>
                  <a:schemeClr val="bg1"/>
                </a:solidFill>
                <a:latin typeface="+mj-lt"/>
              </a:rPr>
              <a:t>©Integrated Risk Management                          irmsystems.com.au</a:t>
            </a:r>
            <a:endParaRPr lang="en-US" sz="1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34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9"/>
    </mc:Choice>
    <mc:Fallback xmlns="">
      <p:transition spd="slow" advTm="1710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6023</TotalTime>
  <Words>479</Words>
  <Application>Microsoft Macintosh PowerPoint</Application>
  <PresentationFormat>Custom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Segoe UI Light</vt:lpstr>
      <vt:lpstr>Office Theme</vt:lpstr>
      <vt:lpstr>What do I Show the External ISO Auditor?</vt:lpstr>
      <vt:lpstr>What do I Show the Auditor?</vt:lpstr>
      <vt:lpstr>What Will I Be Audited Against?</vt:lpstr>
      <vt:lpstr>What do I Show the Auditor?</vt:lpstr>
      <vt:lpstr>What do I Show the Auditor?</vt:lpstr>
      <vt:lpstr>What do I Show the Auditor?</vt:lpstr>
      <vt:lpstr>What if I don’t Understand What the Auditor is Asking?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SlideModel PowerPoint Wide</dc:title>
  <dc:creator>Julian</dc:creator>
  <cp:lastModifiedBy>Microsoft Office User</cp:lastModifiedBy>
  <cp:revision>169</cp:revision>
  <dcterms:created xsi:type="dcterms:W3CDTF">2013-09-12T13:05:01Z</dcterms:created>
  <dcterms:modified xsi:type="dcterms:W3CDTF">2019-04-24T06:07:27Z</dcterms:modified>
</cp:coreProperties>
</file>